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4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DC2C4-DC44-EAA4-40CB-CEAEF7062D33}" v="84" dt="2025-10-24T14:53:10.095"/>
    <p1510:client id="{F6DB9A1B-5A39-9F0D-2386-9972F6C4619F}" v="676" dt="2025-10-24T14:42:55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F6DB9A1B-5A39-9F0D-2386-9972F6C4619F}"/>
    <pc:docChg chg="modSld">
      <pc:chgData name="Guest User" userId="" providerId="Windows Live" clId="Web-{F6DB9A1B-5A39-9F0D-2386-9972F6C4619F}" dt="2025-10-24T14:42:55.439" v="579" actId="1076"/>
      <pc:docMkLst>
        <pc:docMk/>
      </pc:docMkLst>
      <pc:sldChg chg="addSp delSp modSp">
        <pc:chgData name="Guest User" userId="" providerId="Windows Live" clId="Web-{F6DB9A1B-5A39-9F0D-2386-9972F6C4619F}" dt="2025-10-24T14:38:58.643" v="520" actId="1076"/>
        <pc:sldMkLst>
          <pc:docMk/>
          <pc:sldMk cId="834958485" sldId="256"/>
        </pc:sldMkLst>
        <pc:spChg chg="mod">
          <ac:chgData name="Guest User" userId="" providerId="Windows Live" clId="Web-{F6DB9A1B-5A39-9F0D-2386-9972F6C4619F}" dt="2025-10-24T14:38:38.956" v="516" actId="1076"/>
          <ac:spMkLst>
            <pc:docMk/>
            <pc:sldMk cId="834958485" sldId="256"/>
            <ac:spMk id="6" creationId="{00000000-0000-0000-0000-000000000000}"/>
          </ac:spMkLst>
        </pc:spChg>
        <pc:spChg chg="mod">
          <ac:chgData name="Guest User" userId="" providerId="Windows Live" clId="Web-{F6DB9A1B-5A39-9F0D-2386-9972F6C4619F}" dt="2025-10-24T14:38:58.643" v="520" actId="1076"/>
          <ac:spMkLst>
            <pc:docMk/>
            <pc:sldMk cId="834958485" sldId="256"/>
            <ac:spMk id="7" creationId="{00000000-0000-0000-0000-000000000000}"/>
          </ac:spMkLst>
        </pc:spChg>
        <pc:picChg chg="add del mod">
          <ac:chgData name="Guest User" userId="" providerId="Windows Live" clId="Web-{F6DB9A1B-5A39-9F0D-2386-9972F6C4619F}" dt="2025-10-24T14:37:58.237" v="508"/>
          <ac:picMkLst>
            <pc:docMk/>
            <pc:sldMk cId="834958485" sldId="256"/>
            <ac:picMk id="2" creationId="{FCACEAED-8631-3B5B-5D39-527B4A4349F5}"/>
          </ac:picMkLst>
        </pc:picChg>
        <pc:picChg chg="mod modCrop">
          <ac:chgData name="Guest User" userId="" providerId="Windows Live" clId="Web-{F6DB9A1B-5A39-9F0D-2386-9972F6C4619F}" dt="2025-10-24T14:38:16.190" v="510" actId="1076"/>
          <ac:picMkLst>
            <pc:docMk/>
            <pc:sldMk cId="834958485" sldId="256"/>
            <ac:picMk id="4" creationId="{00000000-0000-0000-0000-000000000000}"/>
          </ac:picMkLst>
        </pc:picChg>
      </pc:sldChg>
      <pc:sldChg chg="modSp">
        <pc:chgData name="Guest User" userId="" providerId="Windows Live" clId="Web-{F6DB9A1B-5A39-9F0D-2386-9972F6C4619F}" dt="2025-10-24T14:39:13.643" v="522" actId="1076"/>
        <pc:sldMkLst>
          <pc:docMk/>
          <pc:sldMk cId="177750009" sldId="257"/>
        </pc:sldMkLst>
        <pc:spChg chg="mod">
          <ac:chgData name="Guest User" userId="" providerId="Windows Live" clId="Web-{F6DB9A1B-5A39-9F0D-2386-9972F6C4619F}" dt="2025-10-24T14:39:11.112" v="521" actId="1076"/>
          <ac:spMkLst>
            <pc:docMk/>
            <pc:sldMk cId="177750009" sldId="257"/>
            <ac:spMk id="2" creationId="{00000000-0000-0000-0000-000000000000}"/>
          </ac:spMkLst>
        </pc:spChg>
        <pc:spChg chg="mod">
          <ac:chgData name="Guest User" userId="" providerId="Windows Live" clId="Web-{F6DB9A1B-5A39-9F0D-2386-9972F6C4619F}" dt="2025-10-24T14:39:13.643" v="522" actId="1076"/>
          <ac:spMkLst>
            <pc:docMk/>
            <pc:sldMk cId="177750009" sldId="257"/>
            <ac:spMk id="5" creationId="{00000000-0000-0000-0000-000000000000}"/>
          </ac:spMkLst>
        </pc:spChg>
      </pc:sldChg>
      <pc:sldChg chg="addSp delSp modSp">
        <pc:chgData name="Guest User" userId="" providerId="Windows Live" clId="Web-{F6DB9A1B-5A39-9F0D-2386-9972F6C4619F}" dt="2025-10-24T14:42:22.033" v="573" actId="1076"/>
        <pc:sldMkLst>
          <pc:docMk/>
          <pc:sldMk cId="1706026548" sldId="258"/>
        </pc:sldMkLst>
        <pc:spChg chg="add mod">
          <ac:chgData name="Guest User" userId="" providerId="Windows Live" clId="Web-{F6DB9A1B-5A39-9F0D-2386-9972F6C4619F}" dt="2025-10-24T14:41:39.580" v="562" actId="1076"/>
          <ac:spMkLst>
            <pc:docMk/>
            <pc:sldMk cId="1706026548" sldId="258"/>
            <ac:spMk id="2" creationId="{D7442B2C-0B09-7CCF-A323-76F3CDE3873B}"/>
          </ac:spMkLst>
        </pc:spChg>
        <pc:spChg chg="add del mod">
          <ac:chgData name="Guest User" userId="" providerId="Windows Live" clId="Web-{F6DB9A1B-5A39-9F0D-2386-9972F6C4619F}" dt="2025-10-24T14:18:49.506" v="221"/>
          <ac:spMkLst>
            <pc:docMk/>
            <pc:sldMk cId="1706026548" sldId="258"/>
            <ac:spMk id="3" creationId="{CAF67CD4-AD5C-A4F7-5601-11B5B569A20D}"/>
          </ac:spMkLst>
        </pc:spChg>
        <pc:spChg chg="add mod">
          <ac:chgData name="Guest User" userId="" providerId="Windows Live" clId="Web-{F6DB9A1B-5A39-9F0D-2386-9972F6C4619F}" dt="2025-10-24T14:41:39.596" v="563" actId="1076"/>
          <ac:spMkLst>
            <pc:docMk/>
            <pc:sldMk cId="1706026548" sldId="258"/>
            <ac:spMk id="4" creationId="{F44400B5-68EE-3D24-E375-4E2AAD6F913A}"/>
          </ac:spMkLst>
        </pc:spChg>
        <pc:spChg chg="mod">
          <ac:chgData name="Guest User" userId="" providerId="Windows Live" clId="Web-{F6DB9A1B-5A39-9F0D-2386-9972F6C4619F}" dt="2025-10-24T14:14:44.884" v="151" actId="1076"/>
          <ac:spMkLst>
            <pc:docMk/>
            <pc:sldMk cId="1706026548" sldId="258"/>
            <ac:spMk id="5" creationId="{00000000-0000-0000-0000-000000000000}"/>
          </ac:spMkLst>
        </pc:spChg>
        <pc:spChg chg="add mod">
          <ac:chgData name="Guest User" userId="" providerId="Windows Live" clId="Web-{F6DB9A1B-5A39-9F0D-2386-9972F6C4619F}" dt="2025-10-24T14:41:39.596" v="564" actId="1076"/>
          <ac:spMkLst>
            <pc:docMk/>
            <pc:sldMk cId="1706026548" sldId="258"/>
            <ac:spMk id="6" creationId="{68A83E93-4152-86F5-77FF-5880649C493A}"/>
          </ac:spMkLst>
        </pc:spChg>
        <pc:spChg chg="mod">
          <ac:chgData name="Guest User" userId="" providerId="Windows Live" clId="Web-{F6DB9A1B-5A39-9F0D-2386-9972F6C4619F}" dt="2025-10-24T14:42:16.564" v="570" actId="14100"/>
          <ac:spMkLst>
            <pc:docMk/>
            <pc:sldMk cId="1706026548" sldId="258"/>
            <ac:spMk id="7" creationId="{00000000-0000-0000-0000-000000000000}"/>
          </ac:spMkLst>
        </pc:spChg>
        <pc:spChg chg="add mod">
          <ac:chgData name="Guest User" userId="" providerId="Windows Live" clId="Web-{F6DB9A1B-5A39-9F0D-2386-9972F6C4619F}" dt="2025-10-24T14:41:39.611" v="565" actId="1076"/>
          <ac:spMkLst>
            <pc:docMk/>
            <pc:sldMk cId="1706026548" sldId="258"/>
            <ac:spMk id="8" creationId="{4271EE39-6C17-E1CC-F431-3DFD00FFAED0}"/>
          </ac:spMkLst>
        </pc:spChg>
        <pc:picChg chg="mod">
          <ac:chgData name="Guest User" userId="" providerId="Windows Live" clId="Web-{F6DB9A1B-5A39-9F0D-2386-9972F6C4619F}" dt="2025-10-24T14:42:22.033" v="573" actId="1076"/>
          <ac:picMkLst>
            <pc:docMk/>
            <pc:sldMk cId="1706026548" sldId="258"/>
            <ac:picMk id="15" creationId="{00000000-0000-0000-0000-000000000000}"/>
          </ac:picMkLst>
        </pc:picChg>
      </pc:sldChg>
      <pc:sldChg chg="modSp">
        <pc:chgData name="Guest User" userId="" providerId="Windows Live" clId="Web-{F6DB9A1B-5A39-9F0D-2386-9972F6C4619F}" dt="2025-10-24T14:42:32.658" v="576" actId="1076"/>
        <pc:sldMkLst>
          <pc:docMk/>
          <pc:sldMk cId="2486917426" sldId="259"/>
        </pc:sldMkLst>
        <pc:spChg chg="mod">
          <ac:chgData name="Guest User" userId="" providerId="Windows Live" clId="Web-{F6DB9A1B-5A39-9F0D-2386-9972F6C4619F}" dt="2025-10-24T14:23:17.177" v="306" actId="20577"/>
          <ac:spMkLst>
            <pc:docMk/>
            <pc:sldMk cId="2486917426" sldId="259"/>
            <ac:spMk id="5" creationId="{00000000-0000-0000-0000-000000000000}"/>
          </ac:spMkLst>
        </pc:spChg>
        <pc:spChg chg="mod">
          <ac:chgData name="Guest User" userId="" providerId="Windows Live" clId="Web-{F6DB9A1B-5A39-9F0D-2386-9972F6C4619F}" dt="2025-10-24T14:42:32.658" v="576" actId="1076"/>
          <ac:spMkLst>
            <pc:docMk/>
            <pc:sldMk cId="2486917426" sldId="259"/>
            <ac:spMk id="7" creationId="{00000000-0000-0000-0000-000000000000}"/>
          </ac:spMkLst>
        </pc:spChg>
        <pc:picChg chg="mod">
          <ac:chgData name="Guest User" userId="" providerId="Windows Live" clId="Web-{F6DB9A1B-5A39-9F0D-2386-9972F6C4619F}" dt="2025-10-24T14:42:29.502" v="575" actId="1076"/>
          <ac:picMkLst>
            <pc:docMk/>
            <pc:sldMk cId="2486917426" sldId="259"/>
            <ac:picMk id="2" creationId="{00000000-0000-0000-0000-000000000000}"/>
          </ac:picMkLst>
        </pc:picChg>
      </pc:sldChg>
      <pc:sldChg chg="addSp delSp modSp">
        <pc:chgData name="Guest User" userId="" providerId="Windows Live" clId="Web-{F6DB9A1B-5A39-9F0D-2386-9972F6C4619F}" dt="2025-10-24T14:42:55.439" v="579" actId="1076"/>
        <pc:sldMkLst>
          <pc:docMk/>
          <pc:sldMk cId="1408707724" sldId="260"/>
        </pc:sldMkLst>
        <pc:spChg chg="mod">
          <ac:chgData name="Guest User" userId="" providerId="Windows Live" clId="Web-{F6DB9A1B-5A39-9F0D-2386-9972F6C4619F}" dt="2025-10-24T14:08:29.087" v="7" actId="20577"/>
          <ac:spMkLst>
            <pc:docMk/>
            <pc:sldMk cId="1408707724" sldId="260"/>
            <ac:spMk id="5" creationId="{00000000-0000-0000-0000-000000000000}"/>
          </ac:spMkLst>
        </pc:spChg>
        <pc:spChg chg="mod">
          <ac:chgData name="Guest User" userId="" providerId="Windows Live" clId="Web-{F6DB9A1B-5A39-9F0D-2386-9972F6C4619F}" dt="2025-10-24T14:25:16.083" v="331" actId="20577"/>
          <ac:spMkLst>
            <pc:docMk/>
            <pc:sldMk cId="1408707724" sldId="260"/>
            <ac:spMk id="7" creationId="{00000000-0000-0000-0000-000000000000}"/>
          </ac:spMkLst>
        </pc:spChg>
        <pc:picChg chg="mod">
          <ac:chgData name="Guest User" userId="" providerId="Windows Live" clId="Web-{F6DB9A1B-5A39-9F0D-2386-9972F6C4619F}" dt="2025-10-24T14:09:30.947" v="25" actId="1076"/>
          <ac:picMkLst>
            <pc:docMk/>
            <pc:sldMk cId="1408707724" sldId="260"/>
            <ac:picMk id="8" creationId="{00000000-0000-0000-0000-000000000000}"/>
          </ac:picMkLst>
        </pc:picChg>
        <pc:picChg chg="mod">
          <ac:chgData name="Guest User" userId="" providerId="Windows Live" clId="Web-{F6DB9A1B-5A39-9F0D-2386-9972F6C4619F}" dt="2025-10-24T14:09:18.087" v="22" actId="1076"/>
          <ac:picMkLst>
            <pc:docMk/>
            <pc:sldMk cId="1408707724" sldId="260"/>
            <ac:picMk id="10" creationId="{00000000-0000-0000-0000-000000000000}"/>
          </ac:picMkLst>
        </pc:picChg>
        <pc:picChg chg="add del mod">
          <ac:chgData name="Guest User" userId="" providerId="Windows Live" clId="Web-{F6DB9A1B-5A39-9F0D-2386-9972F6C4619F}" dt="2025-10-24T14:42:55.439" v="579" actId="1076"/>
          <ac:picMkLst>
            <pc:docMk/>
            <pc:sldMk cId="1408707724" sldId="260"/>
            <ac:picMk id="11" creationId="{00000000-0000-0000-0000-000000000000}"/>
          </ac:picMkLst>
        </pc:picChg>
      </pc:sldChg>
      <pc:sldChg chg="addSp delSp modSp">
        <pc:chgData name="Guest User" userId="" providerId="Windows Live" clId="Web-{F6DB9A1B-5A39-9F0D-2386-9972F6C4619F}" dt="2025-10-24T14:30:49.020" v="428" actId="1076"/>
        <pc:sldMkLst>
          <pc:docMk/>
          <pc:sldMk cId="4178003632" sldId="262"/>
        </pc:sldMkLst>
        <pc:spChg chg="add del">
          <ac:chgData name="Guest User" userId="" providerId="Windows Live" clId="Web-{F6DB9A1B-5A39-9F0D-2386-9972F6C4619F}" dt="2025-10-24T14:25:47.364" v="335"/>
          <ac:spMkLst>
            <pc:docMk/>
            <pc:sldMk cId="4178003632" sldId="262"/>
            <ac:spMk id="3" creationId="{AE1EA867-DF69-D281-FF7B-7EEC8063462E}"/>
          </ac:spMkLst>
        </pc:spChg>
        <pc:spChg chg="del mod">
          <ac:chgData name="Guest User" userId="" providerId="Windows Live" clId="Web-{F6DB9A1B-5A39-9F0D-2386-9972F6C4619F}" dt="2025-10-24T14:26:45.677" v="353"/>
          <ac:spMkLst>
            <pc:docMk/>
            <pc:sldMk cId="4178003632" sldId="262"/>
            <ac:spMk id="5" creationId="{00000000-0000-0000-0000-000000000000}"/>
          </ac:spMkLst>
        </pc:spChg>
        <pc:spChg chg="mod">
          <ac:chgData name="Guest User" userId="" providerId="Windows Live" clId="Web-{F6DB9A1B-5A39-9F0D-2386-9972F6C4619F}" dt="2025-10-24T14:30:25.863" v="420" actId="20577"/>
          <ac:spMkLst>
            <pc:docMk/>
            <pc:sldMk cId="4178003632" sldId="262"/>
            <ac:spMk id="7" creationId="{00000000-0000-0000-0000-000000000000}"/>
          </ac:spMkLst>
        </pc:spChg>
        <pc:spChg chg="add mod">
          <ac:chgData name="Guest User" userId="" providerId="Windows Live" clId="Web-{F6DB9A1B-5A39-9F0D-2386-9972F6C4619F}" dt="2025-10-24T14:30:44.645" v="425" actId="1076"/>
          <ac:spMkLst>
            <pc:docMk/>
            <pc:sldMk cId="4178003632" sldId="262"/>
            <ac:spMk id="8" creationId="{5C315974-E21D-A5ED-D45F-F0EB5E5D5315}"/>
          </ac:spMkLst>
        </pc:spChg>
        <pc:spChg chg="add mod">
          <ac:chgData name="Guest User" userId="" providerId="Windows Live" clId="Web-{F6DB9A1B-5A39-9F0D-2386-9972F6C4619F}" dt="2025-10-24T14:28:11.254" v="382" actId="1076"/>
          <ac:spMkLst>
            <pc:docMk/>
            <pc:sldMk cId="4178003632" sldId="262"/>
            <ac:spMk id="10" creationId="{370C3327-7E0F-D7C1-1A9E-F678373DC9D1}"/>
          </ac:spMkLst>
        </pc:spChg>
        <pc:spChg chg="add del mod">
          <ac:chgData name="Guest User" userId="" providerId="Windows Live" clId="Web-{F6DB9A1B-5A39-9F0D-2386-9972F6C4619F}" dt="2025-10-24T14:27:07.630" v="363"/>
          <ac:spMkLst>
            <pc:docMk/>
            <pc:sldMk cId="4178003632" sldId="262"/>
            <ac:spMk id="11" creationId="{EF37C7B1-7C90-AAA5-23C3-2B022AE3CCE0}"/>
          </ac:spMkLst>
        </pc:spChg>
        <pc:spChg chg="add del">
          <ac:chgData name="Guest User" userId="" providerId="Windows Live" clId="Web-{F6DB9A1B-5A39-9F0D-2386-9972F6C4619F}" dt="2025-10-24T14:26:56.020" v="357"/>
          <ac:spMkLst>
            <pc:docMk/>
            <pc:sldMk cId="4178003632" sldId="262"/>
            <ac:spMk id="12" creationId="{4A273BB4-A862-D134-1036-23964D831CE4}"/>
          </ac:spMkLst>
        </pc:spChg>
        <pc:picChg chg="mod">
          <ac:chgData name="Guest User" userId="" providerId="Windows Live" clId="Web-{F6DB9A1B-5A39-9F0D-2386-9972F6C4619F}" dt="2025-10-24T14:30:49.020" v="428" actId="1076"/>
          <ac:picMkLst>
            <pc:docMk/>
            <pc:sldMk cId="4178003632" sldId="262"/>
            <ac:picMk id="2" creationId="{00000000-0000-0000-0000-000000000000}"/>
          </ac:picMkLst>
        </pc:picChg>
        <pc:picChg chg="del mod">
          <ac:chgData name="Guest User" userId="" providerId="Windows Live" clId="Web-{F6DB9A1B-5A39-9F0D-2386-9972F6C4619F}" dt="2025-10-24T14:29:59.614" v="411"/>
          <ac:picMkLst>
            <pc:docMk/>
            <pc:sldMk cId="4178003632" sldId="262"/>
            <ac:picMk id="4" creationId="{00000000-0000-0000-0000-000000000000}"/>
          </ac:picMkLst>
        </pc:picChg>
      </pc:sldChg>
      <pc:sldChg chg="modSp">
        <pc:chgData name="Guest User" userId="" providerId="Windows Live" clId="Web-{F6DB9A1B-5A39-9F0D-2386-9972F6C4619F}" dt="2025-10-24T14:35:32.831" v="487" actId="1076"/>
        <pc:sldMkLst>
          <pc:docMk/>
          <pc:sldMk cId="1832217631" sldId="263"/>
        </pc:sldMkLst>
        <pc:spChg chg="mod">
          <ac:chgData name="Guest User" userId="" providerId="Windows Live" clId="Web-{F6DB9A1B-5A39-9F0D-2386-9972F6C4619F}" dt="2025-10-24T14:30:56.770" v="430" actId="20577"/>
          <ac:spMkLst>
            <pc:docMk/>
            <pc:sldMk cId="1832217631" sldId="263"/>
            <ac:spMk id="5" creationId="{00000000-0000-0000-0000-000000000000}"/>
          </ac:spMkLst>
        </pc:spChg>
        <pc:spChg chg="mod">
          <ac:chgData name="Guest User" userId="" providerId="Windows Live" clId="Web-{F6DB9A1B-5A39-9F0D-2386-9972F6C4619F}" dt="2025-10-24T14:35:30.362" v="486" actId="14100"/>
          <ac:spMkLst>
            <pc:docMk/>
            <pc:sldMk cId="1832217631" sldId="263"/>
            <ac:spMk id="7" creationId="{00000000-0000-0000-0000-000000000000}"/>
          </ac:spMkLst>
        </pc:spChg>
        <pc:picChg chg="mod">
          <ac:chgData name="Guest User" userId="" providerId="Windows Live" clId="Web-{F6DB9A1B-5A39-9F0D-2386-9972F6C4619F}" dt="2025-10-24T14:35:32.831" v="487" actId="1076"/>
          <ac:picMkLst>
            <pc:docMk/>
            <pc:sldMk cId="1832217631" sldId="263"/>
            <ac:picMk id="3" creationId="{00000000-0000-0000-0000-000000000000}"/>
          </ac:picMkLst>
        </pc:picChg>
      </pc:sldChg>
      <pc:sldChg chg="modSp">
        <pc:chgData name="Guest User" userId="" providerId="Windows Live" clId="Web-{F6DB9A1B-5A39-9F0D-2386-9972F6C4619F}" dt="2025-10-24T14:34:42.097" v="478" actId="20577"/>
        <pc:sldMkLst>
          <pc:docMk/>
          <pc:sldMk cId="1099080481" sldId="264"/>
        </pc:sldMkLst>
        <pc:spChg chg="mod">
          <ac:chgData name="Guest User" userId="" providerId="Windows Live" clId="Web-{F6DB9A1B-5A39-9F0D-2386-9972F6C4619F}" dt="2025-10-24T14:34:42.097" v="478" actId="20577"/>
          <ac:spMkLst>
            <pc:docMk/>
            <pc:sldMk cId="1099080481" sldId="264"/>
            <ac:spMk id="3" creationId="{00000000-0000-0000-0000-000000000000}"/>
          </ac:spMkLst>
        </pc:spChg>
        <pc:spChg chg="mod">
          <ac:chgData name="Guest User" userId="" providerId="Windows Live" clId="Web-{F6DB9A1B-5A39-9F0D-2386-9972F6C4619F}" dt="2025-10-24T14:34:18.863" v="469" actId="20577"/>
          <ac:spMkLst>
            <pc:docMk/>
            <pc:sldMk cId="1099080481" sldId="264"/>
            <ac:spMk id="4" creationId="{00000000-0000-0000-0000-000000000000}"/>
          </ac:spMkLst>
        </pc:spChg>
        <pc:spChg chg="mod">
          <ac:chgData name="Guest User" userId="" providerId="Windows Live" clId="Web-{F6DB9A1B-5A39-9F0D-2386-9972F6C4619F}" dt="2025-10-24T14:33:43.566" v="460" actId="1076"/>
          <ac:spMkLst>
            <pc:docMk/>
            <pc:sldMk cId="1099080481" sldId="264"/>
            <ac:spMk id="5" creationId="{00000000-0000-0000-0000-000000000000}"/>
          </ac:spMkLst>
        </pc:spChg>
        <pc:spChg chg="mod">
          <ac:chgData name="Guest User" userId="" providerId="Windows Live" clId="Web-{F6DB9A1B-5A39-9F0D-2386-9972F6C4619F}" dt="2025-10-24T14:34:31.972" v="474" actId="1076"/>
          <ac:spMkLst>
            <pc:docMk/>
            <pc:sldMk cId="1099080481" sldId="264"/>
            <ac:spMk id="6" creationId="{00000000-0000-0000-0000-000000000000}"/>
          </ac:spMkLst>
        </pc:spChg>
        <pc:spChg chg="mod">
          <ac:chgData name="Guest User" userId="" providerId="Windows Live" clId="Web-{F6DB9A1B-5A39-9F0D-2386-9972F6C4619F}" dt="2025-10-24T14:33:50.144" v="462" actId="20577"/>
          <ac:spMkLst>
            <pc:docMk/>
            <pc:sldMk cId="1099080481" sldId="264"/>
            <ac:spMk id="7" creationId="{00000000-0000-0000-0000-000000000000}"/>
          </ac:spMkLst>
        </pc:spChg>
        <pc:picChg chg="mod">
          <ac:chgData name="Guest User" userId="" providerId="Windows Live" clId="Web-{F6DB9A1B-5A39-9F0D-2386-9972F6C4619F}" dt="2025-10-24T14:33:53.285" v="463" actId="1076"/>
          <ac:picMkLst>
            <pc:docMk/>
            <pc:sldMk cId="1099080481" sldId="264"/>
            <ac:picMk id="2" creationId="{00000000-0000-0000-0000-000000000000}"/>
          </ac:picMkLst>
        </pc:picChg>
      </pc:sldChg>
      <pc:sldChg chg="delSp modSp">
        <pc:chgData name="Guest User" userId="" providerId="Windows Live" clId="Web-{F6DB9A1B-5A39-9F0D-2386-9972F6C4619F}" dt="2025-10-24T14:33:07.348" v="455" actId="1076"/>
        <pc:sldMkLst>
          <pc:docMk/>
          <pc:sldMk cId="2552599329" sldId="265"/>
        </pc:sldMkLst>
        <pc:spChg chg="del">
          <ac:chgData name="Guest User" userId="" providerId="Windows Live" clId="Web-{F6DB9A1B-5A39-9F0D-2386-9972F6C4619F}" dt="2025-10-24T14:32:06.113" v="444"/>
          <ac:spMkLst>
            <pc:docMk/>
            <pc:sldMk cId="2552599329" sldId="265"/>
            <ac:spMk id="2" creationId="{00000000-0000-0000-0000-000000000000}"/>
          </ac:spMkLst>
        </pc:spChg>
        <pc:spChg chg="mod">
          <ac:chgData name="Guest User" userId="" providerId="Windows Live" clId="Web-{F6DB9A1B-5A39-9F0D-2386-9972F6C4619F}" dt="2025-10-24T14:33:07.348" v="455" actId="1076"/>
          <ac:spMkLst>
            <pc:docMk/>
            <pc:sldMk cId="2552599329" sldId="265"/>
            <ac:spMk id="4" creationId="{00000000-0000-0000-0000-000000000000}"/>
          </ac:spMkLst>
        </pc:spChg>
        <pc:spChg chg="mod">
          <ac:chgData name="Guest User" userId="" providerId="Windows Live" clId="Web-{F6DB9A1B-5A39-9F0D-2386-9972F6C4619F}" dt="2025-10-24T14:32:34.426" v="448" actId="20577"/>
          <ac:spMkLst>
            <pc:docMk/>
            <pc:sldMk cId="2552599329" sldId="265"/>
            <ac:spMk id="66" creationId="{00000000-0000-0000-0000-000000000000}"/>
          </ac:spMkLst>
        </pc:spChg>
        <pc:spChg chg="mod">
          <ac:chgData name="Guest User" userId="" providerId="Windows Live" clId="Web-{F6DB9A1B-5A39-9F0D-2386-9972F6C4619F}" dt="2025-10-24T14:32:25.066" v="446" actId="20577"/>
          <ac:spMkLst>
            <pc:docMk/>
            <pc:sldMk cId="2552599329" sldId="265"/>
            <ac:spMk id="68" creationId="{00000000-0000-0000-0000-000000000000}"/>
          </ac:spMkLst>
        </pc:spChg>
        <pc:spChg chg="mod">
          <ac:chgData name="Guest User" userId="" providerId="Windows Live" clId="Web-{F6DB9A1B-5A39-9F0D-2386-9972F6C4619F}" dt="2025-10-24T14:32:40.129" v="449" actId="20577"/>
          <ac:spMkLst>
            <pc:docMk/>
            <pc:sldMk cId="2552599329" sldId="265"/>
            <ac:spMk id="91" creationId="{00000000-0000-0000-0000-000000000000}"/>
          </ac:spMkLst>
        </pc:spChg>
        <pc:grpChg chg="mod">
          <ac:chgData name="Guest User" userId="" providerId="Windows Live" clId="Web-{F6DB9A1B-5A39-9F0D-2386-9972F6C4619F}" dt="2025-10-24T14:33:00.004" v="452" actId="1076"/>
          <ac:grpSpMkLst>
            <pc:docMk/>
            <pc:sldMk cId="2552599329" sldId="265"/>
            <ac:grpSpMk id="8" creationId="{00000000-0000-0000-0000-000000000000}"/>
          </ac:grpSpMkLst>
        </pc:grpChg>
        <pc:picChg chg="mod ord">
          <ac:chgData name="Guest User" userId="" providerId="Windows Live" clId="Web-{F6DB9A1B-5A39-9F0D-2386-9972F6C4619F}" dt="2025-10-24T14:31:56.832" v="443"/>
          <ac:picMkLst>
            <pc:docMk/>
            <pc:sldMk cId="2552599329" sldId="265"/>
            <ac:picMk id="93" creationId="{00000000-0000-0000-0000-000000000000}"/>
          </ac:picMkLst>
        </pc:picChg>
      </pc:sldChg>
    </pc:docChg>
  </pc:docChgLst>
  <pc:docChgLst>
    <pc:chgData name="Guest User" providerId="Windows Live" clId="Web-{30EDC2C4-DC44-EAA4-40CB-CEAEF7062D33}"/>
    <pc:docChg chg="modSld">
      <pc:chgData name="Guest User" userId="" providerId="Windows Live" clId="Web-{30EDC2C4-DC44-EAA4-40CB-CEAEF7062D33}" dt="2025-10-24T14:53:10.095" v="61" actId="1076"/>
      <pc:docMkLst>
        <pc:docMk/>
      </pc:docMkLst>
      <pc:sldChg chg="addSp delSp modSp">
        <pc:chgData name="Guest User" userId="" providerId="Windows Live" clId="Web-{30EDC2C4-DC44-EAA4-40CB-CEAEF7062D33}" dt="2025-10-24T14:49:04.996" v="57"/>
        <pc:sldMkLst>
          <pc:docMk/>
          <pc:sldMk cId="834958485" sldId="256"/>
        </pc:sldMkLst>
        <pc:picChg chg="add del mod ord">
          <ac:chgData name="Guest User" userId="" providerId="Windows Live" clId="Web-{30EDC2C4-DC44-EAA4-40CB-CEAEF7062D33}" dt="2025-10-24T14:49:04.996" v="57"/>
          <ac:picMkLst>
            <pc:docMk/>
            <pc:sldMk cId="834958485" sldId="256"/>
            <ac:picMk id="3" creationId="{09EEFDF4-42E3-B429-039D-03E2DAC8838B}"/>
          </ac:picMkLst>
        </pc:picChg>
      </pc:sldChg>
      <pc:sldChg chg="addSp modSp">
        <pc:chgData name="Guest User" userId="" providerId="Windows Live" clId="Web-{30EDC2C4-DC44-EAA4-40CB-CEAEF7062D33}" dt="2025-10-24T14:48:27.276" v="50"/>
        <pc:sldMkLst>
          <pc:docMk/>
          <pc:sldMk cId="177750009" sldId="257"/>
        </pc:sldMkLst>
        <pc:picChg chg="add ord">
          <ac:chgData name="Guest User" userId="" providerId="Windows Live" clId="Web-{30EDC2C4-DC44-EAA4-40CB-CEAEF7062D33}" dt="2025-10-24T14:48:27.276" v="50"/>
          <ac:picMkLst>
            <pc:docMk/>
            <pc:sldMk cId="177750009" sldId="257"/>
            <ac:picMk id="4" creationId="{1C34E932-2487-E9AB-4350-C1119F665DAF}"/>
          </ac:picMkLst>
        </pc:picChg>
      </pc:sldChg>
      <pc:sldChg chg="addSp modSp">
        <pc:chgData name="Guest User" userId="" providerId="Windows Live" clId="Web-{30EDC2C4-DC44-EAA4-40CB-CEAEF7062D33}" dt="2025-10-24T14:48:19.417" v="48"/>
        <pc:sldMkLst>
          <pc:docMk/>
          <pc:sldMk cId="1706026548" sldId="258"/>
        </pc:sldMkLst>
        <pc:spChg chg="mod">
          <ac:chgData name="Guest User" userId="" providerId="Windows Live" clId="Web-{30EDC2C4-DC44-EAA4-40CB-CEAEF7062D33}" dt="2025-10-24T14:43:32.588" v="1" actId="20577"/>
          <ac:spMkLst>
            <pc:docMk/>
            <pc:sldMk cId="1706026548" sldId="258"/>
            <ac:spMk id="5" creationId="{00000000-0000-0000-0000-000000000000}"/>
          </ac:spMkLst>
        </pc:spChg>
        <pc:picChg chg="add ord">
          <ac:chgData name="Guest User" userId="" providerId="Windows Live" clId="Web-{30EDC2C4-DC44-EAA4-40CB-CEAEF7062D33}" dt="2025-10-24T14:48:19.417" v="48"/>
          <ac:picMkLst>
            <pc:docMk/>
            <pc:sldMk cId="1706026548" sldId="258"/>
            <ac:picMk id="9" creationId="{DC82BCA7-79E1-1AC1-ED74-F2D5067F3DE9}"/>
          </ac:picMkLst>
        </pc:picChg>
        <pc:picChg chg="mod">
          <ac:chgData name="Guest User" userId="" providerId="Windows Live" clId="Web-{30EDC2C4-DC44-EAA4-40CB-CEAEF7062D33}" dt="2025-10-24T14:47:05.776" v="35"/>
          <ac:picMkLst>
            <pc:docMk/>
            <pc:sldMk cId="1706026548" sldId="258"/>
            <ac:picMk id="15" creationId="{00000000-0000-0000-0000-000000000000}"/>
          </ac:picMkLst>
        </pc:picChg>
      </pc:sldChg>
      <pc:sldChg chg="addSp modSp">
        <pc:chgData name="Guest User" userId="" providerId="Windows Live" clId="Web-{30EDC2C4-DC44-EAA4-40CB-CEAEF7062D33}" dt="2025-10-24T14:48:12.776" v="46"/>
        <pc:sldMkLst>
          <pc:docMk/>
          <pc:sldMk cId="2486917426" sldId="259"/>
        </pc:sldMkLst>
        <pc:picChg chg="mod">
          <ac:chgData name="Guest User" userId="" providerId="Windows Live" clId="Web-{30EDC2C4-DC44-EAA4-40CB-CEAEF7062D33}" dt="2025-10-24T14:47:00.651" v="34"/>
          <ac:picMkLst>
            <pc:docMk/>
            <pc:sldMk cId="2486917426" sldId="259"/>
            <ac:picMk id="2" creationId="{00000000-0000-0000-0000-000000000000}"/>
          </ac:picMkLst>
        </pc:picChg>
        <pc:picChg chg="add ord">
          <ac:chgData name="Guest User" userId="" providerId="Windows Live" clId="Web-{30EDC2C4-DC44-EAA4-40CB-CEAEF7062D33}" dt="2025-10-24T14:48:12.776" v="46"/>
          <ac:picMkLst>
            <pc:docMk/>
            <pc:sldMk cId="2486917426" sldId="259"/>
            <ac:picMk id="8" creationId="{C2E58A28-14DC-BA4F-75A3-EA5BCAA08F16}"/>
          </ac:picMkLst>
        </pc:picChg>
      </pc:sldChg>
      <pc:sldChg chg="addSp modSp">
        <pc:chgData name="Guest User" userId="" providerId="Windows Live" clId="Web-{30EDC2C4-DC44-EAA4-40CB-CEAEF7062D33}" dt="2025-10-24T14:49:33.481" v="58" actId="1076"/>
        <pc:sldMkLst>
          <pc:docMk/>
          <pc:sldMk cId="1408707724" sldId="260"/>
        </pc:sldMkLst>
        <pc:spChg chg="mod">
          <ac:chgData name="Guest User" userId="" providerId="Windows Live" clId="Web-{30EDC2C4-DC44-EAA4-40CB-CEAEF7062D33}" dt="2025-10-24T14:46:18.729" v="25" actId="20577"/>
          <ac:spMkLst>
            <pc:docMk/>
            <pc:sldMk cId="1408707724" sldId="260"/>
            <ac:spMk id="5" creationId="{00000000-0000-0000-0000-000000000000}"/>
          </ac:spMkLst>
        </pc:spChg>
        <pc:picChg chg="add ord">
          <ac:chgData name="Guest User" userId="" providerId="Windows Live" clId="Web-{30EDC2C4-DC44-EAA4-40CB-CEAEF7062D33}" dt="2025-10-24T14:46:10.276" v="23"/>
          <ac:picMkLst>
            <pc:docMk/>
            <pc:sldMk cId="1408707724" sldId="260"/>
            <ac:picMk id="3" creationId="{573D80BB-2445-F5BE-2E9A-A88D3A32CE7F}"/>
          </ac:picMkLst>
        </pc:picChg>
        <pc:picChg chg="mod ord">
          <ac:chgData name="Guest User" userId="" providerId="Windows Live" clId="Web-{30EDC2C4-DC44-EAA4-40CB-CEAEF7062D33}" dt="2025-10-24T14:49:33.481" v="58" actId="1076"/>
          <ac:picMkLst>
            <pc:docMk/>
            <pc:sldMk cId="1408707724" sldId="260"/>
            <ac:picMk id="8" creationId="{00000000-0000-0000-0000-000000000000}"/>
          </ac:picMkLst>
        </pc:picChg>
        <pc:picChg chg="mod">
          <ac:chgData name="Guest User" userId="" providerId="Windows Live" clId="Web-{30EDC2C4-DC44-EAA4-40CB-CEAEF7062D33}" dt="2025-10-24T14:46:53.823" v="32"/>
          <ac:picMkLst>
            <pc:docMk/>
            <pc:sldMk cId="1408707724" sldId="260"/>
            <ac:picMk id="11" creationId="{00000000-0000-0000-0000-000000000000}"/>
          </ac:picMkLst>
        </pc:picChg>
      </pc:sldChg>
      <pc:sldChg chg="addSp delSp modSp">
        <pc:chgData name="Guest User" userId="" providerId="Windows Live" clId="Web-{30EDC2C4-DC44-EAA4-40CB-CEAEF7062D33}" dt="2025-10-24T14:47:20.823" v="38"/>
        <pc:sldMkLst>
          <pc:docMk/>
          <pc:sldMk cId="4178003632" sldId="262"/>
        </pc:sldMkLst>
        <pc:picChg chg="mod">
          <ac:chgData name="Guest User" userId="" providerId="Windows Live" clId="Web-{30EDC2C4-DC44-EAA4-40CB-CEAEF7062D33}" dt="2025-10-24T14:47:20.823" v="38"/>
          <ac:picMkLst>
            <pc:docMk/>
            <pc:sldMk cId="4178003632" sldId="262"/>
            <ac:picMk id="2" creationId="{00000000-0000-0000-0000-000000000000}"/>
          </ac:picMkLst>
        </pc:picChg>
        <pc:picChg chg="add del">
          <ac:chgData name="Guest User" userId="" providerId="Windows Live" clId="Web-{30EDC2C4-DC44-EAA4-40CB-CEAEF7062D33}" dt="2025-10-24T14:45:22.854" v="14"/>
          <ac:picMkLst>
            <pc:docMk/>
            <pc:sldMk cId="4178003632" sldId="262"/>
            <ac:picMk id="4" creationId="{53CCA634-A167-F5A3-530A-5E08BA198D97}"/>
          </ac:picMkLst>
        </pc:picChg>
        <pc:picChg chg="add ord">
          <ac:chgData name="Guest User" userId="" providerId="Windows Live" clId="Web-{30EDC2C4-DC44-EAA4-40CB-CEAEF7062D33}" dt="2025-10-24T14:45:55.698" v="21"/>
          <ac:picMkLst>
            <pc:docMk/>
            <pc:sldMk cId="4178003632" sldId="262"/>
            <ac:picMk id="9" creationId="{9BA14B62-E4C4-1961-26CE-37DC8477A82C}"/>
          </ac:picMkLst>
        </pc:picChg>
      </pc:sldChg>
      <pc:sldChg chg="addSp delSp modSp mod setBg">
        <pc:chgData name="Guest User" userId="" providerId="Windows Live" clId="Web-{30EDC2C4-DC44-EAA4-40CB-CEAEF7062D33}" dt="2025-10-24T14:47:25.339" v="39"/>
        <pc:sldMkLst>
          <pc:docMk/>
          <pc:sldMk cId="1832217631" sldId="263"/>
        </pc:sldMkLst>
        <pc:spChg chg="mod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5" creationId="{00000000-0000-0000-0000-000000000000}"/>
          </ac:spMkLst>
        </pc:spChg>
        <pc:spChg chg="mod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7" creationId="{00000000-0000-0000-0000-000000000000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12" creationId="{231BF440-39FA-4087-84CC-2EEC0BBDAF29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14" creationId="{F04E4CBA-303B-48BD-8451-C2701CB0EEBF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16" creationId="{F6CA58B3-AFCC-4A40-9882-50D5080879B0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18" creationId="{75C56826-D4E5-42ED-8529-079651CB3005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20" creationId="{82095FCE-EF05-4443-B97A-85DEE3A5CA17}"/>
          </ac:spMkLst>
        </pc:spChg>
        <pc:spChg chg="add del">
          <ac:chgData name="Guest User" userId="" providerId="Windows Live" clId="Web-{30EDC2C4-DC44-EAA4-40CB-CEAEF7062D33}" dt="2025-10-24T14:45:34.401" v="18"/>
          <ac:spMkLst>
            <pc:docMk/>
            <pc:sldMk cId="1832217631" sldId="263"/>
            <ac:spMk id="22" creationId="{CA00AE6B-AA30-4CF8-BA6F-339B780AD76C}"/>
          </ac:spMkLst>
        </pc:spChg>
        <pc:picChg chg="mod ord">
          <ac:chgData name="Guest User" userId="" providerId="Windows Live" clId="Web-{30EDC2C4-DC44-EAA4-40CB-CEAEF7062D33}" dt="2025-10-24T14:47:25.339" v="39"/>
          <ac:picMkLst>
            <pc:docMk/>
            <pc:sldMk cId="1832217631" sldId="263"/>
            <ac:picMk id="3" creationId="{00000000-0000-0000-0000-000000000000}"/>
          </ac:picMkLst>
        </pc:picChg>
        <pc:picChg chg="add mod ord">
          <ac:chgData name="Guest User" userId="" providerId="Windows Live" clId="Web-{30EDC2C4-DC44-EAA4-40CB-CEAEF7062D33}" dt="2025-10-24T14:45:44.198" v="19"/>
          <ac:picMkLst>
            <pc:docMk/>
            <pc:sldMk cId="1832217631" sldId="263"/>
            <ac:picMk id="4" creationId="{1E126D92-F4F0-37E5-731A-AA2EA3474E29}"/>
          </ac:picMkLst>
        </pc:picChg>
      </pc:sldChg>
      <pc:sldChg chg="addSp modSp">
        <pc:chgData name="Guest User" userId="" providerId="Windows Live" clId="Web-{30EDC2C4-DC44-EAA4-40CB-CEAEF7062D33}" dt="2025-10-24T14:47:42.276" v="44" actId="20577"/>
        <pc:sldMkLst>
          <pc:docMk/>
          <pc:sldMk cId="1099080481" sldId="264"/>
        </pc:sldMkLst>
        <pc:spChg chg="mod">
          <ac:chgData name="Guest User" userId="" providerId="Windows Live" clId="Web-{30EDC2C4-DC44-EAA4-40CB-CEAEF7062D33}" dt="2025-10-24T14:47:42.276" v="44" actId="20577"/>
          <ac:spMkLst>
            <pc:docMk/>
            <pc:sldMk cId="1099080481" sldId="264"/>
            <ac:spMk id="4" creationId="{00000000-0000-0000-0000-000000000000}"/>
          </ac:spMkLst>
        </pc:spChg>
        <pc:picChg chg="mod">
          <ac:chgData name="Guest User" userId="" providerId="Windows Live" clId="Web-{30EDC2C4-DC44-EAA4-40CB-CEAEF7062D33}" dt="2025-10-24T14:47:29.901" v="40"/>
          <ac:picMkLst>
            <pc:docMk/>
            <pc:sldMk cId="1099080481" sldId="264"/>
            <ac:picMk id="2" creationId="{00000000-0000-0000-0000-000000000000}"/>
          </ac:picMkLst>
        </pc:picChg>
        <pc:picChg chg="add ord">
          <ac:chgData name="Guest User" userId="" providerId="Windows Live" clId="Web-{30EDC2C4-DC44-EAA4-40CB-CEAEF7062D33}" dt="2025-10-24T14:44:05.494" v="3"/>
          <ac:picMkLst>
            <pc:docMk/>
            <pc:sldMk cId="1099080481" sldId="264"/>
            <ac:picMk id="9" creationId="{A6EC8417-9466-F102-23E2-8400385DA678}"/>
          </ac:picMkLst>
        </pc:picChg>
      </pc:sldChg>
      <pc:sldChg chg="modSp">
        <pc:chgData name="Guest User" userId="" providerId="Windows Live" clId="Web-{30EDC2C4-DC44-EAA4-40CB-CEAEF7062D33}" dt="2025-10-24T14:53:10.095" v="61" actId="1076"/>
        <pc:sldMkLst>
          <pc:docMk/>
          <pc:sldMk cId="2552599329" sldId="265"/>
        </pc:sldMkLst>
        <pc:spChg chg="mod">
          <ac:chgData name="Guest User" userId="" providerId="Windows Live" clId="Web-{30EDC2C4-DC44-EAA4-40CB-CEAEF7062D33}" dt="2025-10-24T14:52:40.579" v="59" actId="14100"/>
          <ac:spMkLst>
            <pc:docMk/>
            <pc:sldMk cId="2552599329" sldId="265"/>
            <ac:spMk id="91" creationId="{00000000-0000-0000-0000-000000000000}"/>
          </ac:spMkLst>
        </pc:spChg>
        <pc:grpChg chg="mod">
          <ac:chgData name="Guest User" userId="" providerId="Windows Live" clId="Web-{30EDC2C4-DC44-EAA4-40CB-CEAEF7062D33}" dt="2025-10-24T14:53:10.095" v="61" actId="1076"/>
          <ac:grpSpMkLst>
            <pc:docMk/>
            <pc:sldMk cId="2552599329" sldId="265"/>
            <ac:grpSpMk id="8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45787-41F5-3C46-830B-E4EA9FAB857F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4C190-6F4A-D146-B016-8B7D022BD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0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4C190-6F4A-D146-B016-8B7D022BD9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1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0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4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8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7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8FADD-7E72-DF4A-8745-2A1473A0B49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E8E0E-D692-2543-97A9-42A02E94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jpe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42" Type="http://schemas.openxmlformats.org/officeDocument/2006/relationships/image" Target="../media/image50.png"/><Relationship Id="rId47" Type="http://schemas.openxmlformats.org/officeDocument/2006/relationships/image" Target="../media/image55.png"/><Relationship Id="rId50" Type="http://schemas.openxmlformats.org/officeDocument/2006/relationships/image" Target="../media/image58.png"/><Relationship Id="rId55" Type="http://schemas.openxmlformats.org/officeDocument/2006/relationships/image" Target="../media/image6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29" Type="http://schemas.openxmlformats.org/officeDocument/2006/relationships/image" Target="../media/image37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png"/><Relationship Id="rId53" Type="http://schemas.openxmlformats.org/officeDocument/2006/relationships/image" Target="../media/image61.png"/><Relationship Id="rId58" Type="http://schemas.openxmlformats.org/officeDocument/2006/relationships/image" Target="../media/image66.jpeg"/><Relationship Id="rId5" Type="http://schemas.openxmlformats.org/officeDocument/2006/relationships/image" Target="../media/image13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48" Type="http://schemas.openxmlformats.org/officeDocument/2006/relationships/image" Target="../media/image56.png"/><Relationship Id="rId56" Type="http://schemas.openxmlformats.org/officeDocument/2006/relationships/image" Target="../media/image64.png"/><Relationship Id="rId8" Type="http://schemas.openxmlformats.org/officeDocument/2006/relationships/image" Target="../media/image16.png"/><Relationship Id="rId51" Type="http://schemas.openxmlformats.org/officeDocument/2006/relationships/image" Target="../media/image59.png"/><Relationship Id="rId3" Type="http://schemas.openxmlformats.org/officeDocument/2006/relationships/image" Target="../media/image11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59" Type="http://schemas.openxmlformats.org/officeDocument/2006/relationships/image" Target="../media/image67.gif"/><Relationship Id="rId20" Type="http://schemas.openxmlformats.org/officeDocument/2006/relationships/image" Target="../media/image28.jpeg"/><Relationship Id="rId41" Type="http://schemas.openxmlformats.org/officeDocument/2006/relationships/image" Target="../media/image49.png"/><Relationship Id="rId54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49" Type="http://schemas.openxmlformats.org/officeDocument/2006/relationships/image" Target="../media/image57.png"/><Relationship Id="rId57" Type="http://schemas.openxmlformats.org/officeDocument/2006/relationships/image" Target="../media/image65.jpeg"/><Relationship Id="rId10" Type="http://schemas.openxmlformats.org/officeDocument/2006/relationships/image" Target="../media/image18.png"/><Relationship Id="rId31" Type="http://schemas.openxmlformats.org/officeDocument/2006/relationships/image" Target="../media/image39.pn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-173" b="-405"/>
          <a:stretch>
            <a:fillRect/>
          </a:stretch>
        </p:blipFill>
        <p:spPr>
          <a:xfrm>
            <a:off x="1573164" y="2240065"/>
            <a:ext cx="6005262" cy="15271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0507" y="3768392"/>
            <a:ext cx="591199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One World, One Solution </a:t>
            </a:r>
            <a:endParaRPr lang="en-US" sz="2000">
              <a:ln w="10160">
                <a:solidFill>
                  <a:srgbClr val="4F81BD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95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 Imagen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1C34E932-2487-E9AB-4350-C1119F665D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sz="4000" i="1">
                <a:solidFill>
                  <a:srgbClr val="008000"/>
                </a:solidFill>
                <a:latin typeface="Aptos"/>
              </a:rPr>
              <a:t>Our Services:</a:t>
            </a:r>
            <a:r>
              <a:rPr lang="en-US" sz="4000" i="1">
                <a:solidFill>
                  <a:srgbClr val="008000"/>
                </a:solidFill>
              </a:rPr>
              <a:t> 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281351"/>
            <a:ext cx="3008313" cy="35964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Mexican Customs Broker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US Custom Broker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Freight Forwarding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US &amp; Mexican Transportation Company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3PL Logistics Company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Distribution  &amp; Warehouse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Customs Law Legal Advice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Continuous Logistics improvement programs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ü"/>
            </a:pPr>
            <a:r>
              <a:rPr lang="en-US" sz="1600">
                <a:solidFill>
                  <a:srgbClr val="000000"/>
                </a:solidFill>
                <a:latin typeface="Aptos"/>
              </a:rPr>
              <a:t>Technology in Customs and Logistics implementation</a:t>
            </a:r>
          </a:p>
          <a:p>
            <a:endParaRPr lang="en-US" sz="80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8" name="Content Placeholder 7" descr="New Picture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86" r="-9886"/>
          <a:stretch>
            <a:fillRect/>
          </a:stretch>
        </p:blipFill>
        <p:spPr>
          <a:xfrm>
            <a:off x="3575050" y="273050"/>
            <a:ext cx="5111750" cy="5598020"/>
          </a:xfrm>
        </p:spPr>
      </p:pic>
      <p:sp>
        <p:nvSpPr>
          <p:cNvPr id="9" name="Rectangle 8"/>
          <p:cNvSpPr/>
          <p:nvPr/>
        </p:nvSpPr>
        <p:spPr>
          <a:xfrm>
            <a:off x="0" y="6126163"/>
            <a:ext cx="9144000" cy="731837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6 Imagen">
            <a:extLst>
              <a:ext uri="{FF2B5EF4-FFF2-40B4-BE49-F238E27FC236}">
                <a16:creationId xmlns:a16="http://schemas.microsoft.com/office/drawing/2014/main" id="{DC82BCA7-79E1-1AC1-ED74-F2D5067F3D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362" y="112749"/>
            <a:ext cx="7102281" cy="14525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008000"/>
                </a:solidFill>
                <a:latin typeface="Aptos"/>
              </a:rPr>
              <a:t>Mexican Customs Brokers</a:t>
            </a:r>
            <a:br>
              <a:rPr lang="en-US" b="0"/>
            </a:br>
            <a:r>
              <a:rPr lang="en-US" sz="2200" b="0" i="1">
                <a:solidFill>
                  <a:srgbClr val="008000"/>
                </a:solidFill>
                <a:latin typeface="Aptos"/>
              </a:rPr>
              <a:t>Grupo Eduardo Díaz  SC</a:t>
            </a:r>
            <a:br>
              <a:rPr lang="en-US" sz="2200" b="0" i="1">
                <a:latin typeface="Aptos"/>
              </a:rPr>
            </a:br>
            <a:r>
              <a:rPr lang="en-US" sz="2200" b="0" i="1">
                <a:solidFill>
                  <a:srgbClr val="008000"/>
                </a:solidFill>
                <a:latin typeface="Calibri"/>
                <a:ea typeface="Calibri"/>
                <a:cs typeface="Calibri"/>
              </a:rPr>
              <a:t>RADAR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45549" y="1705091"/>
            <a:ext cx="5053157" cy="16126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More than 40 years of Experience</a:t>
            </a:r>
          </a:p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7 Customs Licenses</a:t>
            </a:r>
          </a:p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Legal Advising in Customs Law &amp; International Trade</a:t>
            </a:r>
          </a:p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Certified Customs Broker ( NMX-R-026-SCFI)</a:t>
            </a:r>
          </a:p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 Kazan Methodology in practice</a:t>
            </a:r>
          </a:p>
          <a:p>
            <a:pPr marL="285750" indent="-285750">
              <a:buFont typeface="Wingdings" charset="2"/>
              <a:buChar char="ü"/>
            </a:pPr>
            <a:r>
              <a:rPr lang="en-US">
                <a:latin typeface="Aptos"/>
              </a:rPr>
              <a:t> NEEC Certified</a:t>
            </a:r>
          </a:p>
        </p:txBody>
      </p:sp>
      <p:pic>
        <p:nvPicPr>
          <p:cNvPr id="15" name="Picture 14" descr="ipad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14" y="1212034"/>
            <a:ext cx="3147548" cy="199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42B2C-0B09-7CCF-A323-76F3CDE3873B}"/>
              </a:ext>
            </a:extLst>
          </p:cNvPr>
          <p:cNvSpPr txBox="1"/>
          <p:nvPr/>
        </p:nvSpPr>
        <p:spPr>
          <a:xfrm>
            <a:off x="469896" y="4017590"/>
            <a:ext cx="195270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Nuevo Laredo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Monterrey 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Colombia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Manzanillo 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Altamira 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</a:rPr>
              <a:t>Piedras Negras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Veracruz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400B5-68EE-3D24-E375-4E2AAD6F913A}"/>
              </a:ext>
            </a:extLst>
          </p:cNvPr>
          <p:cNvSpPr txBox="1"/>
          <p:nvPr/>
        </p:nvSpPr>
        <p:spPr>
          <a:xfrm>
            <a:off x="3573064" y="4017589"/>
            <a:ext cx="195270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Tuxpan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Cuidad de México 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Toluca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Puebla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Guadalajara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León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Querétaro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83E93-4152-86F5-77FF-5880649C493A}"/>
              </a:ext>
            </a:extLst>
          </p:cNvPr>
          <p:cNvSpPr txBox="1"/>
          <p:nvPr/>
        </p:nvSpPr>
        <p:spPr>
          <a:xfrm>
            <a:off x="6676230" y="4017589"/>
            <a:ext cx="195270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San Luis Potosí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Ensenada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El Paso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Cuidad Juárez</a:t>
            </a: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>
                <a:latin typeface="Aptos"/>
                <a:ea typeface="Calibri"/>
                <a:cs typeface="Calibri"/>
              </a:rPr>
              <a:t>Lázaro Cárdenas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1EE39-6C17-E1CC-F431-3DFD00FFAED0}"/>
              </a:ext>
            </a:extLst>
          </p:cNvPr>
          <p:cNvSpPr txBox="1"/>
          <p:nvPr/>
        </p:nvSpPr>
        <p:spPr>
          <a:xfrm>
            <a:off x="473847" y="3540478"/>
            <a:ext cx="2631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latin typeface="Aptos"/>
                <a:ea typeface="Calibri"/>
                <a:cs typeface="Calibri"/>
              </a:rPr>
              <a:t>Offices in:</a:t>
            </a:r>
            <a:endParaRPr lang="en-US" b="1" i="1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70602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6 Imagen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C2E58A28-14DC-BA4F-75A3-EA5BCAA08F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4343" y="3847899"/>
            <a:ext cx="5965494" cy="188624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r>
              <a:rPr lang="en-US" sz="4400">
                <a:solidFill>
                  <a:srgbClr val="008000"/>
                </a:solidFill>
                <a:latin typeface="Aptos"/>
              </a:rPr>
              <a:t>US Customs Broker</a:t>
            </a:r>
            <a:br>
              <a:rPr lang="en-US" sz="4400">
                <a:latin typeface="Aptos"/>
              </a:rPr>
            </a:br>
            <a:r>
              <a:rPr lang="es-ES_tradnl" b="0">
                <a:solidFill>
                  <a:srgbClr val="008000"/>
                </a:solidFill>
              </a:rPr>
              <a:t>          </a:t>
            </a:r>
            <a:r>
              <a:rPr lang="en-US" b="0" i="1">
                <a:solidFill>
                  <a:srgbClr val="008000"/>
                </a:solidFill>
                <a:latin typeface="Aptos"/>
              </a:rPr>
              <a:t>ED Group &amp; TFS Customs Brokers, Inc.</a:t>
            </a:r>
            <a:br>
              <a:rPr lang="en-US" b="0" i="1">
                <a:latin typeface="Aptos"/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>
                <a:solidFill>
                  <a:srgbClr val="008000"/>
                </a:solidFill>
              </a:rPr>
            </a:br>
            <a:br>
              <a:rPr lang="en-US" b="0">
                <a:solidFill>
                  <a:srgbClr val="008000"/>
                </a:solidFill>
              </a:rPr>
            </a:br>
            <a:br>
              <a:rPr lang="es-ES_tradnl" sz="2200" i="1" u="sng"/>
            </a:br>
            <a:br>
              <a:rPr lang="en-US">
                <a:solidFill>
                  <a:srgbClr val="008000"/>
                </a:solidFill>
              </a:rPr>
            </a:br>
            <a:endParaRPr lang="en-US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752561" y="1611758"/>
            <a:ext cx="4186940" cy="39280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Entry Filing via  ACE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National Customs License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Reconciliations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Customs Law Advising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 NAFFCB Certified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Drawback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FDA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Importer Security Filling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In-bonds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EEI ( Electronic Export Information)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Import Bonds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Protest Filing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Rulings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FTZ, Bond &amp; General Order Warehouse</a:t>
            </a: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endParaRPr lang="es-ES_tradnl">
              <a:latin typeface="Aptos"/>
            </a:endParaRPr>
          </a:p>
        </p:txBody>
      </p:sp>
      <p:pic>
        <p:nvPicPr>
          <p:cNvPr id="2" name="Picture 1" descr="US Custo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26" y="1611758"/>
            <a:ext cx="3954438" cy="402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54" y="623758"/>
            <a:ext cx="1471087" cy="6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1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 Imagen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573D80BB-2445-F5BE-2E9A-A88D3A32CE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400" y="332000"/>
            <a:ext cx="8355681" cy="511066"/>
          </a:xfrm>
        </p:spPr>
        <p:txBody>
          <a:bodyPr>
            <a:noAutofit/>
          </a:bodyPr>
          <a:lstStyle/>
          <a:p>
            <a:pPr algn="ctr"/>
            <a:r>
              <a:rPr lang="en-US" sz="3200">
                <a:solidFill>
                  <a:srgbClr val="008000"/>
                </a:solidFill>
                <a:latin typeface="Aptos"/>
              </a:rPr>
              <a:t>ED Group Transportation , Inc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06400" y="1019485"/>
            <a:ext cx="4705861" cy="44444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Asset based  US &amp;  Mexican Carrier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Dedicated Services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Trans loading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Door to Door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C-TPAT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FAST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HAZMAT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Inspection at Origen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GPS Tracking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Team of owner operators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Border Crossing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Mexico Representation of BPD with 40 offices cross the world to serve your global logistics needs.</a:t>
            </a:r>
            <a:endParaRPr lang="en-US" sz="15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Global Logistics Advising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 Core Carrier Program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Value add thorough BDP Smart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Import &amp; Export Logistics</a:t>
            </a:r>
            <a:endParaRPr lang="en-US" sz="15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500">
                <a:latin typeface="Aptos"/>
              </a:rPr>
              <a:t>Air/Ocean/Land </a:t>
            </a:r>
            <a:endParaRPr lang="en-US" sz="15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endParaRPr lang="es-ES_tradnl" sz="1500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endParaRPr lang="es-ES_tradnl">
              <a:latin typeface="Aptos"/>
            </a:endParaRPr>
          </a:p>
          <a:p>
            <a:endParaRPr lang="es-ES_tradnl">
              <a:latin typeface="Apto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752" y="5319404"/>
            <a:ext cx="1144145" cy="498996"/>
          </a:xfrm>
          <a:prstGeom prst="rect">
            <a:avLst/>
          </a:prstGeom>
        </p:spPr>
      </p:pic>
      <p:pic>
        <p:nvPicPr>
          <p:cNvPr id="11" name="Picture 10" descr="transpor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9" y="1213650"/>
            <a:ext cx="2513794" cy="1886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Grupo Ed Retoque -17 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55" y="2982457"/>
            <a:ext cx="2905345" cy="1988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870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6 Imagen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9BA14B62-E4C4-1961-26CE-37DC8477A82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80253" y="1520725"/>
            <a:ext cx="4483755" cy="38399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Maquila Service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Inventory Control (VMI)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Bonded Warehousing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Storage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Automated inventory controls &amp; Security of merchandise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Route Assignation y Vehicle programing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Value added to require services of shipping and handling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Light assembly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Invoicing and accounts receivable to final customer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Delivery &amp; Collection of goods in US &amp; Mexico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Reverse Logistics</a:t>
            </a:r>
            <a:endParaRPr lang="en-US" sz="1600">
              <a:latin typeface="Aptos"/>
              <a:ea typeface="Calibri"/>
              <a:cs typeface="Calibri"/>
            </a:endParaRPr>
          </a:p>
          <a:p>
            <a:endParaRPr lang="es-ES_tradnl">
              <a:ea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upo Ed Retoque-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05" y="3248518"/>
            <a:ext cx="3159025" cy="2112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315974-E21D-A5ED-D45F-F0EB5E5D5315}"/>
              </a:ext>
            </a:extLst>
          </p:cNvPr>
          <p:cNvSpPr txBox="1"/>
          <p:nvPr/>
        </p:nvSpPr>
        <p:spPr>
          <a:xfrm>
            <a:off x="6064189" y="769047"/>
            <a:ext cx="2088729" cy="1889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Wingdings,Sans-Serif"/>
              <a:buChar char="ü"/>
            </a:pPr>
            <a:r>
              <a:rPr lang="en-US" sz="1600">
                <a:latin typeface="Aptos"/>
                <a:ea typeface="Calibri"/>
                <a:cs typeface="Calibri"/>
              </a:rPr>
              <a:t>Warehouses in: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Laredo, Texas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Monterrey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México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Guadalajara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Querétaro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•"/>
            </a:pPr>
            <a:r>
              <a:rPr lang="en-US" sz="1400">
                <a:latin typeface="Aptos"/>
                <a:ea typeface="Calibri"/>
                <a:cs typeface="Calibri"/>
              </a:rPr>
              <a:t>San Diego</a:t>
            </a:r>
            <a:endParaRPr lang="en-US" sz="2000">
              <a:latin typeface="Apto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0C3327-7E0F-D7C1-1A9E-F678373D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90" y="-562"/>
            <a:ext cx="7627585" cy="1323439"/>
          </a:xfrm>
        </p:spPr>
        <p:txBody>
          <a:bodyPr>
            <a:noAutofit/>
          </a:bodyPr>
          <a:lstStyle/>
          <a:p>
            <a:r>
              <a:rPr lang="es-ES" sz="3600">
                <a:solidFill>
                  <a:srgbClr val="008000"/>
                </a:solidFill>
                <a:latin typeface="Aptos"/>
                <a:ea typeface="Calibri"/>
                <a:cs typeface="Calibri"/>
              </a:rPr>
              <a:t>Distrubution (3PL)</a:t>
            </a:r>
            <a:r>
              <a:rPr lang="es-ES" sz="1600">
                <a:solidFill>
                  <a:srgbClr val="008000"/>
                </a:solidFill>
                <a:latin typeface="Aptos"/>
                <a:ea typeface="Calibri"/>
                <a:cs typeface="Calibri"/>
              </a:rPr>
              <a:t> </a:t>
            </a:r>
            <a:br>
              <a:rPr lang="es-ES" sz="1600" b="0">
                <a:latin typeface="Aptos"/>
                <a:ea typeface="Calibri"/>
                <a:cs typeface="Calibri"/>
              </a:rPr>
            </a:br>
            <a:r>
              <a:rPr lang="es-ES" sz="1600" b="0">
                <a:solidFill>
                  <a:srgbClr val="00800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en-US" sz="1800" b="0" i="1">
                <a:solidFill>
                  <a:srgbClr val="008000"/>
                </a:solidFill>
                <a:latin typeface="Aptos"/>
                <a:ea typeface="Calibri"/>
                <a:cs typeface="Calibri"/>
              </a:rPr>
              <a:t>Texas Forwarding Service, Inc.</a:t>
            </a:r>
            <a:br>
              <a:rPr lang="en-US" sz="1800" b="0" i="1">
                <a:latin typeface="Aptos"/>
                <a:ea typeface="Calibri"/>
                <a:cs typeface="Calibri"/>
              </a:rPr>
            </a:br>
            <a:r>
              <a:rPr lang="en-US" sz="1800" b="0" i="1">
                <a:solidFill>
                  <a:srgbClr val="008000"/>
                </a:solidFill>
                <a:latin typeface="Aptos"/>
                <a:ea typeface="Calibri"/>
                <a:cs typeface="Calibri"/>
              </a:rPr>
              <a:t> Grupo ED Centros de Distribucion SC </a:t>
            </a:r>
            <a:endParaRPr lang="en-US" sz="18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17800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 Imagen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1E126D92-F4F0-37E5-731A-AA2EA3474E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0" y="2590800"/>
            <a:ext cx="8623299" cy="685801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r>
              <a:rPr lang="es-ES_tradnl" sz="4400" err="1">
                <a:solidFill>
                  <a:srgbClr val="008000"/>
                </a:solidFill>
                <a:latin typeface="Aptos"/>
              </a:rPr>
              <a:t>Information</a:t>
            </a:r>
            <a:r>
              <a:rPr lang="es-ES_tradnl" sz="4400">
                <a:solidFill>
                  <a:srgbClr val="008000"/>
                </a:solidFill>
                <a:latin typeface="Aptos"/>
              </a:rPr>
              <a:t> </a:t>
            </a:r>
            <a:r>
              <a:rPr lang="es-ES_tradnl" sz="4400" err="1">
                <a:solidFill>
                  <a:srgbClr val="008000"/>
                </a:solidFill>
                <a:latin typeface="Aptos"/>
              </a:rPr>
              <a:t>Technology</a:t>
            </a:r>
            <a:r>
              <a:rPr lang="es-ES_tradnl" sz="4400">
                <a:solidFill>
                  <a:srgbClr val="008000"/>
                </a:solidFill>
                <a:latin typeface="Aptos"/>
              </a:rPr>
              <a:t> (IT)</a:t>
            </a:r>
            <a:r>
              <a:rPr lang="es-ES_tradnl">
                <a:solidFill>
                  <a:srgbClr val="008000"/>
                </a:solidFill>
                <a:latin typeface="Aptos"/>
              </a:rPr>
              <a:t> </a:t>
            </a:r>
            <a:r>
              <a:rPr lang="es-ES_tradnl" b="0">
                <a:solidFill>
                  <a:srgbClr val="008000"/>
                </a:solidFill>
              </a:rPr>
              <a:t> </a:t>
            </a:r>
            <a:br>
              <a:rPr lang="es-ES_tradnl" b="0">
                <a:solidFill>
                  <a:srgbClr val="008000"/>
                </a:solidFill>
              </a:rPr>
            </a:br>
            <a:r>
              <a:rPr lang="es-ES_tradnl" b="0">
                <a:solidFill>
                  <a:srgbClr val="008000"/>
                </a:solidFill>
              </a:rPr>
              <a:t>                                                                                  </a:t>
            </a:r>
            <a:br>
              <a:rPr lang="es-ES_tradnl" b="0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>
                <a:solidFill>
                  <a:srgbClr val="008000"/>
                </a:solidFill>
              </a:rPr>
            </a:br>
            <a:br>
              <a:rPr lang="es-ES_tradnl" sz="2200" i="1" u="sng"/>
            </a:br>
            <a:br>
              <a:rPr lang="en-US">
                <a:solidFill>
                  <a:srgbClr val="008000"/>
                </a:solidFill>
              </a:rPr>
            </a:br>
            <a:endParaRPr lang="en-US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37383" y="1396598"/>
            <a:ext cx="4802611" cy="42227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/>
              <a:buChar char="ü"/>
            </a:pPr>
            <a:r>
              <a:rPr lang="en-US" sz="1600">
                <a:latin typeface="Aptos"/>
              </a:rPr>
              <a:t>Automation  based on EDI-B2B (business to business)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Reports, Query  &amp; search of information via web application on real time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Automatic notifications of relevant events </a:t>
            </a:r>
            <a:endParaRPr lang="es-ES_tradnl" sz="1600">
              <a:latin typeface="Aptos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Personalized Reports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sz="1600">
                <a:latin typeface="Aptos"/>
              </a:rPr>
              <a:t>DMS-</a:t>
            </a:r>
            <a:r>
              <a:rPr lang="en-US" sz="1600">
                <a:latin typeface="Aptos"/>
              </a:rPr>
              <a:t>Digitalization </a:t>
            </a:r>
            <a:r>
              <a:rPr lang="es-ES_tradnl" sz="1600" err="1">
                <a:latin typeface="Aptos"/>
              </a:rPr>
              <a:t>of</a:t>
            </a:r>
            <a:r>
              <a:rPr lang="es-ES_tradnl" sz="1600">
                <a:latin typeface="Aptos"/>
              </a:rPr>
              <a:t> files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Inventory Control and shipment verification with  RF technologies 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sz="1600">
                <a:latin typeface="Aptos"/>
              </a:rPr>
              <a:t>BCP (</a:t>
            </a:r>
            <a:r>
              <a:rPr lang="en-US" sz="1600">
                <a:latin typeface="Aptos"/>
              </a:rPr>
              <a:t>Business Continuity Plan</a:t>
            </a:r>
            <a:r>
              <a:rPr lang="es-ES_tradnl" sz="1600">
                <a:latin typeface="Aptos"/>
              </a:rPr>
              <a:t>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Secure access &amp; protection of information</a:t>
            </a:r>
          </a:p>
          <a:p>
            <a:pPr marL="285750" indent="-285750">
              <a:buFont typeface="Wingdings" charset="2"/>
              <a:buChar char="ü"/>
            </a:pPr>
            <a:r>
              <a:rPr lang="es-ES_tradnl" sz="1600">
                <a:latin typeface="Aptos"/>
              </a:rPr>
              <a:t> </a:t>
            </a:r>
            <a:r>
              <a:rPr lang="en-US" sz="1600">
                <a:latin typeface="Aptos"/>
              </a:rPr>
              <a:t>Cloud based IT solutions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System based customized</a:t>
            </a:r>
            <a:r>
              <a:rPr lang="es-ES_tradnl" sz="1600">
                <a:latin typeface="Aptos"/>
              </a:rPr>
              <a:t> </a:t>
            </a:r>
            <a:r>
              <a:rPr lang="en-US" sz="1600">
                <a:latin typeface="Aptos"/>
              </a:rPr>
              <a:t>landed cost analysis </a:t>
            </a:r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pPr marL="285750" indent="-285750">
              <a:buFont typeface="Wingdings" charset="2"/>
              <a:buChar char="ü"/>
            </a:pPr>
            <a:endParaRPr lang="es-ES_tradnl" sz="1600"/>
          </a:p>
          <a:p>
            <a:endParaRPr lang="es-ES_tradnl" sz="1600"/>
          </a:p>
        </p:txBody>
      </p:sp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66" y="2154199"/>
            <a:ext cx="3524915" cy="2265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21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6 Imagen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0" y="2514597"/>
            <a:ext cx="8623299" cy="685801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r>
              <a:rPr lang="es-ES_tradnl" b="0">
                <a:solidFill>
                  <a:srgbClr val="008000"/>
                </a:solidFill>
              </a:rPr>
              <a:t>  </a:t>
            </a:r>
            <a:br>
              <a:rPr lang="es-ES_tradnl" b="0">
                <a:solidFill>
                  <a:srgbClr val="008000"/>
                </a:solidFill>
              </a:rPr>
            </a:br>
            <a:r>
              <a:rPr lang="es-ES_tradnl" b="0">
                <a:solidFill>
                  <a:srgbClr val="008000"/>
                </a:solidFill>
              </a:rPr>
              <a:t>                                                                                  </a:t>
            </a:r>
            <a:br>
              <a:rPr lang="es-ES_tradnl" b="0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>
                <a:solidFill>
                  <a:srgbClr val="008000"/>
                </a:solidFill>
              </a:rPr>
            </a:br>
            <a:br>
              <a:rPr lang="es-ES_tradnl" sz="2200" i="1" u="sng"/>
            </a:br>
            <a:br>
              <a:rPr lang="en-US">
                <a:solidFill>
                  <a:srgbClr val="008000"/>
                </a:solidFill>
              </a:rPr>
            </a:br>
            <a:endParaRPr lang="en-US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o 25"/>
          <p:cNvGrpSpPr/>
          <p:nvPr/>
        </p:nvGrpSpPr>
        <p:grpSpPr>
          <a:xfrm>
            <a:off x="357440" y="380594"/>
            <a:ext cx="8435990" cy="6095233"/>
            <a:chOff x="171250" y="121997"/>
            <a:chExt cx="8756650" cy="6467613"/>
          </a:xfrm>
        </p:grpSpPr>
        <p:grpSp>
          <p:nvGrpSpPr>
            <p:cNvPr id="9" name="Grupo 17"/>
            <p:cNvGrpSpPr/>
            <p:nvPr/>
          </p:nvGrpSpPr>
          <p:grpSpPr>
            <a:xfrm>
              <a:off x="263631" y="2130320"/>
              <a:ext cx="2864838" cy="1946275"/>
              <a:chOff x="263631" y="2130320"/>
              <a:chExt cx="2864838" cy="1946275"/>
            </a:xfrm>
          </p:grpSpPr>
          <p:grpSp>
            <p:nvGrpSpPr>
              <p:cNvPr id="82" name="243 Grupo"/>
              <p:cNvGrpSpPr>
                <a:grpSpLocks/>
              </p:cNvGrpSpPr>
              <p:nvPr/>
            </p:nvGrpSpPr>
            <p:grpSpPr bwMode="auto">
              <a:xfrm>
                <a:off x="263631" y="2130320"/>
                <a:ext cx="2864838" cy="1946275"/>
                <a:chOff x="1751787" y="1218839"/>
                <a:chExt cx="7421571" cy="4916811"/>
              </a:xfrm>
            </p:grpSpPr>
            <p:sp>
              <p:nvSpPr>
                <p:cNvPr id="90" name="255 Elipse"/>
                <p:cNvSpPr/>
                <p:nvPr/>
              </p:nvSpPr>
              <p:spPr>
                <a:xfrm>
                  <a:off x="1751787" y="1218839"/>
                  <a:ext cx="4992617" cy="4916811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91" name="256 Rectángulo redondeado"/>
                <p:cNvSpPr/>
                <p:nvPr/>
              </p:nvSpPr>
              <p:spPr>
                <a:xfrm>
                  <a:off x="5169303" y="1862739"/>
                  <a:ext cx="4004055" cy="1557837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>
                      <a:solidFill>
                        <a:schemeClr val="bg1"/>
                      </a:solidFill>
                      <a:latin typeface="Aptos"/>
                    </a:rPr>
                    <a:t>Manufacturing</a:t>
                  </a:r>
                </a:p>
              </p:txBody>
            </p:sp>
          </p:grpSp>
          <p:pic>
            <p:nvPicPr>
              <p:cNvPr id="83" name="244 Image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220" y="2732206"/>
                <a:ext cx="607051" cy="270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865" y="3287447"/>
                <a:ext cx="351747" cy="360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8036" y="2730467"/>
                <a:ext cx="362767" cy="36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9271" y="3308739"/>
                <a:ext cx="1002525" cy="154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713" y="3584750"/>
                <a:ext cx="532149" cy="28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11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746" y="3630747"/>
                <a:ext cx="280811" cy="287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12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630" y="2377893"/>
                <a:ext cx="806357" cy="1490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upo 16"/>
            <p:cNvGrpSpPr/>
            <p:nvPr/>
          </p:nvGrpSpPr>
          <p:grpSpPr>
            <a:xfrm>
              <a:off x="171250" y="4365193"/>
              <a:ext cx="2303690" cy="2160406"/>
              <a:chOff x="171250" y="4365193"/>
              <a:chExt cx="2303690" cy="2160406"/>
            </a:xfrm>
          </p:grpSpPr>
          <p:grpSp>
            <p:nvGrpSpPr>
              <p:cNvPr id="75" name="224 Grupo"/>
              <p:cNvGrpSpPr>
                <a:grpSpLocks/>
              </p:cNvGrpSpPr>
              <p:nvPr/>
            </p:nvGrpSpPr>
            <p:grpSpPr bwMode="auto">
              <a:xfrm>
                <a:off x="171250" y="4365193"/>
                <a:ext cx="2303690" cy="2160406"/>
                <a:chOff x="2210576" y="1569656"/>
                <a:chExt cx="5104624" cy="4526344"/>
              </a:xfrm>
            </p:grpSpPr>
            <p:sp>
              <p:nvSpPr>
                <p:cNvPr id="80" name="230 Elipse"/>
                <p:cNvSpPr/>
                <p:nvPr/>
              </p:nvSpPr>
              <p:spPr>
                <a:xfrm>
                  <a:off x="2210576" y="1570345"/>
                  <a:ext cx="4344307" cy="4114298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1" name="231 Rectángulo redondeado"/>
                <p:cNvSpPr/>
                <p:nvPr/>
              </p:nvSpPr>
              <p:spPr>
                <a:xfrm>
                  <a:off x="4570925" y="4726747"/>
                  <a:ext cx="2743772" cy="1370324"/>
                </a:xfrm>
                <a:prstGeom prst="roundRect">
                  <a:avLst/>
                </a:prstGeom>
                <a:solidFill>
                  <a:srgbClr val="003A7A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>
                      <a:solidFill>
                        <a:schemeClr val="bg1"/>
                      </a:solidFill>
                    </a:rPr>
                    <a:t>Petroleum and Chemical</a:t>
                  </a:r>
                </a:p>
              </p:txBody>
            </p:sp>
          </p:grpSp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74" y="5328126"/>
                <a:ext cx="1688595" cy="340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730" y="5800279"/>
                <a:ext cx="635735" cy="327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Picture 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734" y="4826624"/>
                <a:ext cx="640507" cy="415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833" y="4624558"/>
                <a:ext cx="519014" cy="619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189 Grupo"/>
            <p:cNvGrpSpPr>
              <a:grpSpLocks/>
            </p:cNvGrpSpPr>
            <p:nvPr/>
          </p:nvGrpSpPr>
          <p:grpSpPr bwMode="auto">
            <a:xfrm>
              <a:off x="6145200" y="980972"/>
              <a:ext cx="2705216" cy="2038302"/>
              <a:chOff x="1752600" y="1219200"/>
              <a:chExt cx="6568983" cy="4918294"/>
            </a:xfrm>
          </p:grpSpPr>
          <p:sp>
            <p:nvSpPr>
              <p:cNvPr id="67" name="209 Elipse"/>
              <p:cNvSpPr/>
              <p:nvPr/>
            </p:nvSpPr>
            <p:spPr>
              <a:xfrm>
                <a:off x="1752146" y="1219200"/>
                <a:ext cx="4992058" cy="491841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210 Rectángulo redondeado"/>
              <p:cNvSpPr/>
              <p:nvPr/>
            </p:nvSpPr>
            <p:spPr>
              <a:xfrm>
                <a:off x="5167562" y="1782290"/>
                <a:ext cx="3153285" cy="163947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chemeClr val="bg1"/>
                    </a:solidFill>
                    <a:latin typeface="Aptos"/>
                  </a:rPr>
                  <a:t>Packaging &amp; Paper</a:t>
                </a:r>
              </a:p>
            </p:txBody>
          </p:sp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3030057"/>
                <a:ext cx="1795041" cy="1040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3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473" y="3382652"/>
                <a:ext cx="1478627" cy="711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4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4209824"/>
                <a:ext cx="4118110" cy="666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5"/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372" y="1450301"/>
                <a:ext cx="1369099" cy="1369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6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525" y="4889717"/>
                <a:ext cx="2908575" cy="63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216 Imagen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1" y="2145221"/>
                <a:ext cx="1756906" cy="8508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upo 12"/>
            <p:cNvGrpSpPr/>
            <p:nvPr/>
          </p:nvGrpSpPr>
          <p:grpSpPr>
            <a:xfrm>
              <a:off x="1275181" y="121997"/>
              <a:ext cx="2779955" cy="1946862"/>
              <a:chOff x="1227055" y="121997"/>
              <a:chExt cx="2779955" cy="1946862"/>
            </a:xfrm>
          </p:grpSpPr>
          <p:grpSp>
            <p:nvGrpSpPr>
              <p:cNvPr id="58" name="243 Grupo"/>
              <p:cNvGrpSpPr>
                <a:grpSpLocks/>
              </p:cNvGrpSpPr>
              <p:nvPr/>
            </p:nvGrpSpPr>
            <p:grpSpPr bwMode="auto">
              <a:xfrm>
                <a:off x="1227055" y="121997"/>
                <a:ext cx="2779955" cy="1946862"/>
                <a:chOff x="1752600" y="1219200"/>
                <a:chExt cx="7201676" cy="4918294"/>
              </a:xfrm>
            </p:grpSpPr>
            <p:sp>
              <p:nvSpPr>
                <p:cNvPr id="65" name="255 Elipse"/>
                <p:cNvSpPr/>
                <p:nvPr/>
              </p:nvSpPr>
              <p:spPr>
                <a:xfrm>
                  <a:off x="1751787" y="1218839"/>
                  <a:ext cx="4992617" cy="4916811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6" name="256 Rectángulo redondeado"/>
                <p:cNvSpPr/>
                <p:nvPr/>
              </p:nvSpPr>
              <p:spPr>
                <a:xfrm>
                  <a:off x="5169304" y="1780302"/>
                  <a:ext cx="3783532" cy="164027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>
                      <a:solidFill>
                        <a:schemeClr val="bg1"/>
                      </a:solidFill>
                      <a:latin typeface="Aptos"/>
                    </a:rPr>
                    <a:t>Technology</a:t>
                  </a:r>
                </a:p>
              </p:txBody>
            </p:sp>
          </p:grpSp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6788" y="1137994"/>
                <a:ext cx="355864" cy="426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6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7908" y="1160365"/>
                <a:ext cx="599401" cy="403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Picture 9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125" b="27789"/>
              <a:stretch>
                <a:fillRect/>
              </a:stretch>
            </p:blipFill>
            <p:spPr bwMode="auto">
              <a:xfrm>
                <a:off x="1787384" y="1644147"/>
                <a:ext cx="763317" cy="305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13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6433" y="249691"/>
                <a:ext cx="483843" cy="507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Imagen 1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78575" y="996796"/>
                <a:ext cx="449475" cy="449475"/>
              </a:xfrm>
              <a:prstGeom prst="rect">
                <a:avLst/>
              </a:prstGeom>
            </p:spPr>
          </p:pic>
          <p:pic>
            <p:nvPicPr>
              <p:cNvPr id="64" name="Imagen 2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75475" y="663955"/>
                <a:ext cx="611231" cy="291510"/>
              </a:xfrm>
              <a:prstGeom prst="rect">
                <a:avLst/>
              </a:prstGeom>
            </p:spPr>
          </p:pic>
        </p:grpSp>
        <p:grpSp>
          <p:nvGrpSpPr>
            <p:cNvPr id="13" name="Grupo 20"/>
            <p:cNvGrpSpPr/>
            <p:nvPr/>
          </p:nvGrpSpPr>
          <p:grpSpPr>
            <a:xfrm>
              <a:off x="3827337" y="1272672"/>
              <a:ext cx="2070179" cy="2080943"/>
              <a:chOff x="3389187" y="1253622"/>
              <a:chExt cx="2070179" cy="2080943"/>
            </a:xfrm>
          </p:grpSpPr>
          <p:grpSp>
            <p:nvGrpSpPr>
              <p:cNvPr id="48" name="232 Grupo"/>
              <p:cNvGrpSpPr>
                <a:grpSpLocks/>
              </p:cNvGrpSpPr>
              <p:nvPr/>
            </p:nvGrpSpPr>
            <p:grpSpPr bwMode="auto">
              <a:xfrm>
                <a:off x="3389187" y="1253622"/>
                <a:ext cx="2070179" cy="2080943"/>
                <a:chOff x="1434654" y="1219200"/>
                <a:chExt cx="5310373" cy="5410200"/>
              </a:xfrm>
            </p:grpSpPr>
            <p:sp>
              <p:nvSpPr>
                <p:cNvPr id="56" name="241 Elipse"/>
                <p:cNvSpPr/>
                <p:nvPr/>
              </p:nvSpPr>
              <p:spPr>
                <a:xfrm>
                  <a:off x="1752097" y="1220240"/>
                  <a:ext cx="4992537" cy="4919751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7" name="242 Rectángulo redondeado"/>
                <p:cNvSpPr/>
                <p:nvPr/>
              </p:nvSpPr>
              <p:spPr>
                <a:xfrm>
                  <a:off x="1434464" y="4992599"/>
                  <a:ext cx="3151896" cy="1638543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>
                      <a:solidFill>
                        <a:schemeClr val="bg1"/>
                      </a:solidFill>
                    </a:rPr>
                    <a:t>Consumer</a:t>
                  </a:r>
                </a:p>
              </p:txBody>
            </p:sp>
          </p:grpSp>
          <p:pic>
            <p:nvPicPr>
              <p:cNvPr id="49" name="234 Imagen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0573" y="2247594"/>
                <a:ext cx="524156" cy="318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"/>
              <p:cNvPicPr>
                <a:picLocks noChangeAspect="1"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4491" y="2526952"/>
                <a:ext cx="549292" cy="356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5"/>
              <p:cNvPicPr>
                <a:picLocks noChangeAspect="1" noChangeArrowheads="1"/>
              </p:cNvPicPr>
              <p:nvPr/>
            </p:nvPicPr>
            <p:blipFill>
              <a:blip r:embed="rId2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7252" y="1966489"/>
                <a:ext cx="1240113" cy="22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7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81" y="1823560"/>
                <a:ext cx="310577" cy="306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240 CuadroTexto"/>
              <p:cNvSpPr txBox="1">
                <a:spLocks noChangeArrowheads="1"/>
              </p:cNvSpPr>
              <p:nvPr/>
            </p:nvSpPr>
            <p:spPr bwMode="auto">
              <a:xfrm>
                <a:off x="4134482" y="2234744"/>
                <a:ext cx="983268" cy="307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US" altLang="en-US" sz="1400" b="1">
                    <a:solidFill>
                      <a:srgbClr val="004696"/>
                    </a:solidFill>
                  </a:rPr>
                  <a:t>WALMART</a:t>
                </a:r>
              </a:p>
            </p:txBody>
          </p:sp>
          <p:pic>
            <p:nvPicPr>
              <p:cNvPr id="54" name="195 Imagen"/>
              <p:cNvPicPr>
                <a:picLocks noChangeAspect="1" noChangeArrowheads="1"/>
              </p:cNvPicPr>
              <p:nvPr/>
            </p:nvPicPr>
            <p:blipFill>
              <a:blip r:embed="rId3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001" y="2146086"/>
                <a:ext cx="363474" cy="370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Imagen 9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59600" y="1502607"/>
                <a:ext cx="1146624" cy="413888"/>
              </a:xfrm>
              <a:prstGeom prst="rect">
                <a:avLst/>
              </a:prstGeom>
            </p:spPr>
          </p:pic>
        </p:grpSp>
        <p:grpSp>
          <p:nvGrpSpPr>
            <p:cNvPr id="14" name="Grupo 23"/>
            <p:cNvGrpSpPr/>
            <p:nvPr/>
          </p:nvGrpSpPr>
          <p:grpSpPr>
            <a:xfrm>
              <a:off x="6672063" y="3189185"/>
              <a:ext cx="2255837" cy="2101850"/>
              <a:chOff x="6672063" y="3189185"/>
              <a:chExt cx="2255837" cy="2101850"/>
            </a:xfrm>
          </p:grpSpPr>
          <p:sp>
            <p:nvSpPr>
              <p:cNvPr id="39" name="193 Elipse"/>
              <p:cNvSpPr/>
              <p:nvPr/>
            </p:nvSpPr>
            <p:spPr bwMode="auto">
              <a:xfrm>
                <a:off x="6672063" y="3189185"/>
                <a:ext cx="1919287" cy="191135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194 Rectángulo redondeado"/>
              <p:cNvSpPr/>
              <p:nvPr/>
            </p:nvSpPr>
            <p:spPr bwMode="auto">
              <a:xfrm>
                <a:off x="7715050" y="4654447"/>
                <a:ext cx="1212850" cy="636588"/>
              </a:xfrm>
              <a:prstGeom prst="roundRect">
                <a:avLst/>
              </a:prstGeom>
              <a:solidFill>
                <a:srgbClr val="003A7A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chemeClr val="bg1"/>
                    </a:solidFill>
                  </a:rPr>
                  <a:t>Fashion</a:t>
                </a:r>
              </a:p>
            </p:txBody>
          </p:sp>
          <p:pic>
            <p:nvPicPr>
              <p:cNvPr id="41" name="196 Imagen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4477" y="3732045"/>
                <a:ext cx="460223" cy="435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197 Imagen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40" b="25726"/>
              <a:stretch>
                <a:fillRect/>
              </a:stretch>
            </p:blipFill>
            <p:spPr bwMode="auto">
              <a:xfrm>
                <a:off x="7136285" y="3371534"/>
                <a:ext cx="931114" cy="351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198 Imagen"/>
              <p:cNvPicPr>
                <a:picLocks noChangeAspect="1" noChangeArrowheads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56" t="37772" r="8879" b="40382"/>
              <a:stretch>
                <a:fillRect/>
              </a:stretch>
            </p:blipFill>
            <p:spPr bwMode="auto">
              <a:xfrm>
                <a:off x="7662915" y="4240196"/>
                <a:ext cx="796857" cy="267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Imagen 3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011913" y="3725097"/>
                <a:ext cx="442035" cy="442035"/>
              </a:xfrm>
              <a:prstGeom prst="rect">
                <a:avLst/>
              </a:prstGeom>
            </p:spPr>
          </p:pic>
          <p:pic>
            <p:nvPicPr>
              <p:cNvPr id="45" name="Imagen 6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429978" y="3710695"/>
                <a:ext cx="437992" cy="437992"/>
              </a:xfrm>
              <a:prstGeom prst="rect">
                <a:avLst/>
              </a:prstGeom>
            </p:spPr>
          </p:pic>
          <p:pic>
            <p:nvPicPr>
              <p:cNvPr id="46" name="Imagen 5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241362" y="4541934"/>
                <a:ext cx="421553" cy="421553"/>
              </a:xfrm>
              <a:prstGeom prst="rect">
                <a:avLst/>
              </a:prstGeom>
            </p:spPr>
          </p:pic>
          <p:pic>
            <p:nvPicPr>
              <p:cNvPr id="47" name="Imagen 7"/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57267" y="4258122"/>
                <a:ext cx="848338" cy="207413"/>
              </a:xfrm>
              <a:prstGeom prst="rect">
                <a:avLst/>
              </a:prstGeom>
            </p:spPr>
          </p:pic>
        </p:grpSp>
        <p:grpSp>
          <p:nvGrpSpPr>
            <p:cNvPr id="15" name="Grupo 24"/>
            <p:cNvGrpSpPr/>
            <p:nvPr/>
          </p:nvGrpSpPr>
          <p:grpSpPr>
            <a:xfrm>
              <a:off x="4728963" y="4481410"/>
              <a:ext cx="2014537" cy="2108200"/>
              <a:chOff x="4728963" y="4481410"/>
              <a:chExt cx="2014537" cy="2108200"/>
            </a:xfrm>
          </p:grpSpPr>
          <p:sp>
            <p:nvSpPr>
              <p:cNvPr id="25" name="199 Elipse"/>
              <p:cNvSpPr/>
              <p:nvPr/>
            </p:nvSpPr>
            <p:spPr bwMode="auto">
              <a:xfrm>
                <a:off x="4849613" y="4481410"/>
                <a:ext cx="1893887" cy="191611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6" name="200 Rectángulo redondeado"/>
              <p:cNvSpPr/>
              <p:nvPr/>
            </p:nvSpPr>
            <p:spPr bwMode="auto">
              <a:xfrm>
                <a:off x="4728963" y="5951435"/>
                <a:ext cx="1195387" cy="638175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chemeClr val="bg1"/>
                    </a:solidFill>
                  </a:rPr>
                  <a:t>Automotive</a:t>
                </a:r>
              </a:p>
            </p:txBody>
          </p:sp>
          <p:pic>
            <p:nvPicPr>
              <p:cNvPr id="27" name="201 Imagen"/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81" y="5707227"/>
                <a:ext cx="901469" cy="111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202 Imagen"/>
              <p:cNvPicPr>
                <a:picLocks noChangeAspect="1" noChangeArrowheads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3668" y="4972424"/>
                <a:ext cx="437260" cy="341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203 Imagen"/>
              <p:cNvPicPr>
                <a:picLocks noChangeAspect="1" noChangeArrowheads="1"/>
              </p:cNvPicPr>
              <p:nvPr/>
            </p:nvPicPr>
            <p:blipFill>
              <a:blip r:embed="rId4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283" y="5415113"/>
                <a:ext cx="1073471" cy="283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204 Imagen"/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4742" y="5252633"/>
                <a:ext cx="567870" cy="169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205 Imagen"/>
              <p:cNvPicPr>
                <a:picLocks noChangeAspect="1" noChangeArrowheads="1"/>
              </p:cNvPicPr>
              <p:nvPr/>
            </p:nvPicPr>
            <p:blipFill>
              <a:blip r:embed="rId43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4663" y="4904182"/>
                <a:ext cx="609691" cy="577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206 Imagen"/>
              <p:cNvPicPr>
                <a:picLocks noChangeAspect="1" noChangeArrowheads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5315" y="4556333"/>
                <a:ext cx="422482" cy="11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207 Imagen"/>
              <p:cNvPicPr>
                <a:picLocks noChangeAspect="1" noChangeArrowheads="1"/>
              </p:cNvPicPr>
              <p:nvPr/>
            </p:nvPicPr>
            <p:blipFill>
              <a:blip r:embed="rId4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4544" y="4659245"/>
                <a:ext cx="1015268" cy="271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740"/>
              <a:stretch>
                <a:fillRect/>
              </a:stretch>
            </p:blipFill>
            <p:spPr bwMode="auto">
              <a:xfrm>
                <a:off x="5598218" y="4934876"/>
                <a:ext cx="430382" cy="20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Imagen 4"/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333483" y="5640808"/>
                <a:ext cx="227141" cy="227141"/>
              </a:xfrm>
              <a:prstGeom prst="rect">
                <a:avLst/>
              </a:prstGeom>
            </p:spPr>
          </p:pic>
          <p:pic>
            <p:nvPicPr>
              <p:cNvPr id="36" name="Imagen 8"/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012127" y="5476985"/>
                <a:ext cx="635952" cy="115220"/>
              </a:xfrm>
              <a:prstGeom prst="rect">
                <a:avLst/>
              </a:prstGeom>
            </p:spPr>
          </p:pic>
          <p:pic>
            <p:nvPicPr>
              <p:cNvPr id="37" name="Imagen 10"/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07796" y="5919856"/>
                <a:ext cx="261041" cy="261041"/>
              </a:xfrm>
              <a:prstGeom prst="rect">
                <a:avLst/>
              </a:prstGeom>
            </p:spPr>
          </p:pic>
          <p:pic>
            <p:nvPicPr>
              <p:cNvPr id="38" name="Imagen 11"/>
              <p:cNvPicPr>
                <a:picLocks noChangeAspect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039867" y="5620352"/>
                <a:ext cx="233291" cy="228152"/>
              </a:xfrm>
              <a:prstGeom prst="rect">
                <a:avLst/>
              </a:prstGeom>
            </p:spPr>
          </p:pic>
        </p:grpSp>
        <p:grpSp>
          <p:nvGrpSpPr>
            <p:cNvPr id="16" name="Grupo 21"/>
            <p:cNvGrpSpPr/>
            <p:nvPr/>
          </p:nvGrpSpPr>
          <p:grpSpPr>
            <a:xfrm>
              <a:off x="2136575" y="3608285"/>
              <a:ext cx="2368550" cy="1946275"/>
              <a:chOff x="2136575" y="3608285"/>
              <a:chExt cx="2368550" cy="1946275"/>
            </a:xfrm>
          </p:grpSpPr>
          <p:sp>
            <p:nvSpPr>
              <p:cNvPr id="17" name="217 Elipse"/>
              <p:cNvSpPr/>
              <p:nvPr/>
            </p:nvSpPr>
            <p:spPr bwMode="auto">
              <a:xfrm>
                <a:off x="2577900" y="3608285"/>
                <a:ext cx="1927225" cy="194627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218 Rectángulo redondeado"/>
              <p:cNvSpPr/>
              <p:nvPr/>
            </p:nvSpPr>
            <p:spPr bwMode="auto">
              <a:xfrm>
                <a:off x="2136575" y="3817835"/>
                <a:ext cx="1217613" cy="6477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chemeClr val="bg1"/>
                    </a:solidFill>
                  </a:rPr>
                  <a:t>Health &amp; Beauty</a:t>
                </a:r>
              </a:p>
            </p:txBody>
          </p:sp>
          <p:pic>
            <p:nvPicPr>
              <p:cNvPr id="19" name="219 Imagen"/>
              <p:cNvPicPr>
                <a:picLocks noChangeAspect="1" noChangeArrowheads="1"/>
              </p:cNvPicPr>
              <p:nvPr/>
            </p:nvPicPr>
            <p:blipFill>
              <a:blip r:embed="rId5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5983" y="4181297"/>
                <a:ext cx="938215" cy="43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187" y="4603581"/>
                <a:ext cx="1206366" cy="2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5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587" b="41318"/>
              <a:stretch>
                <a:fillRect/>
              </a:stretch>
            </p:blipFill>
            <p:spPr bwMode="auto">
              <a:xfrm>
                <a:off x="3387757" y="4819837"/>
                <a:ext cx="859040" cy="25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5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947" y="5106236"/>
                <a:ext cx="1194477" cy="196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5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873"/>
              <a:stretch>
                <a:fillRect/>
              </a:stretch>
            </p:blipFill>
            <p:spPr bwMode="auto">
              <a:xfrm>
                <a:off x="3359359" y="3909834"/>
                <a:ext cx="851674" cy="218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Imagen 13"/>
              <p:cNvPicPr>
                <a:picLocks noChangeAspect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000500" y="4518488"/>
                <a:ext cx="342923" cy="228615"/>
              </a:xfrm>
              <a:prstGeom prst="rect">
                <a:avLst/>
              </a:prstGeom>
            </p:spPr>
          </p:pic>
        </p:grp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19" y="4444568"/>
            <a:ext cx="355088" cy="350375"/>
          </a:xfrm>
          <a:prstGeom prst="rect">
            <a:avLst/>
          </a:prstGeom>
        </p:spPr>
      </p:pic>
      <p:pic>
        <p:nvPicPr>
          <p:cNvPr id="94" name="Picture 2" descr="C:\Users\c-ldo-233\Documents\Adrian\TFS\Customers\Omron\OMRON_Logo.jp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30" y="5415614"/>
            <a:ext cx="418901" cy="1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" descr="C:\Users\c-ldo-233\Documents\Adrian\TFS\Customers\Sensata\Sensata Logo.gif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t="50000" r="4628"/>
          <a:stretch/>
        </p:blipFill>
        <p:spPr bwMode="auto">
          <a:xfrm>
            <a:off x="5117771" y="5319341"/>
            <a:ext cx="346119" cy="1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Image result for tesla logo"/>
          <p:cNvPicPr>
            <a:picLocks noChangeAspect="1" noChangeArrowheads="1"/>
          </p:cNvPicPr>
          <p:nvPr/>
        </p:nvPicPr>
        <p:blipFill rotWithShape="1">
          <a:blip r:embed="rId6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25467" r="12873" b="26424"/>
          <a:stretch/>
        </p:blipFill>
        <p:spPr bwMode="auto">
          <a:xfrm>
            <a:off x="5188330" y="5848504"/>
            <a:ext cx="585195" cy="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17526" y="192936"/>
            <a:ext cx="350678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rgbClr val="008000"/>
                </a:solidFill>
                <a:latin typeface="Aptos"/>
              </a:rPr>
              <a:t>Our Clients </a:t>
            </a:r>
          </a:p>
        </p:txBody>
      </p:sp>
    </p:spTree>
    <p:extLst>
      <p:ext uri="{BB962C8B-B14F-4D97-AF65-F5344CB8AC3E}">
        <p14:creationId xmlns:p14="http://schemas.microsoft.com/office/powerpoint/2010/main" val="25525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6 Imagen" descr="A green lines on a black background&#10;&#10;AI-generated content may be incorrect.">
            <a:extLst>
              <a:ext uri="{FF2B5EF4-FFF2-40B4-BE49-F238E27FC236}">
                <a16:creationId xmlns:a16="http://schemas.microsoft.com/office/drawing/2014/main" id="{A6EC8417-9466-F102-23E2-8400385D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6" y="3102457"/>
            <a:ext cx="91440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0" y="2918127"/>
            <a:ext cx="8623299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br>
              <a:rPr lang="en-US">
                <a:solidFill>
                  <a:srgbClr val="008000"/>
                </a:solidFill>
              </a:rPr>
            </a:br>
            <a:r>
              <a:rPr lang="en-US" sz="4400">
                <a:solidFill>
                  <a:srgbClr val="008000"/>
                </a:solidFill>
                <a:latin typeface="Aptos"/>
              </a:rPr>
              <a:t>Customs Law Legal Advice, </a:t>
            </a:r>
            <a:br>
              <a:rPr lang="en-US" sz="4400">
                <a:latin typeface="Aptos"/>
              </a:rPr>
            </a:br>
            <a:r>
              <a:rPr lang="en-US" sz="4400">
                <a:solidFill>
                  <a:srgbClr val="008000"/>
                </a:solidFill>
                <a:latin typeface="Aptos"/>
              </a:rPr>
              <a:t>Best Practices</a:t>
            </a:r>
            <a:r>
              <a:rPr lang="en-US">
                <a:solidFill>
                  <a:srgbClr val="008000"/>
                </a:solidFill>
                <a:latin typeface="Aptos"/>
              </a:rPr>
              <a:t> </a:t>
            </a:r>
            <a:br>
              <a:rPr lang="es-ES_tradnl" b="0">
                <a:solidFill>
                  <a:srgbClr val="008000"/>
                </a:solidFill>
              </a:rPr>
            </a:br>
            <a:r>
              <a:rPr lang="es-ES_tradnl" b="0">
                <a:solidFill>
                  <a:srgbClr val="008000"/>
                </a:solidFill>
              </a:rPr>
              <a:t>                                                                                  </a:t>
            </a:r>
            <a:br>
              <a:rPr lang="es-ES_tradnl" b="0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 i="1">
                <a:solidFill>
                  <a:srgbClr val="008000"/>
                </a:solidFill>
              </a:rPr>
            </a:br>
            <a:br>
              <a:rPr lang="en-US" b="0">
                <a:solidFill>
                  <a:srgbClr val="008000"/>
                </a:solidFill>
              </a:rPr>
            </a:br>
            <a:br>
              <a:rPr lang="es-ES_tradnl" sz="2200" i="1" u="sng"/>
            </a:br>
            <a:br>
              <a:rPr lang="en-US">
                <a:solidFill>
                  <a:srgbClr val="008000"/>
                </a:solidFill>
              </a:rPr>
            </a:br>
            <a:endParaRPr lang="en-US">
              <a:solidFill>
                <a:srgbClr val="008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826000" y="1562100"/>
            <a:ext cx="3975101" cy="4564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Customs law continuous education 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Value determination for customs purposes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Incoterms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Use and benefiting from IMMEX program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Nafta &amp; Nafta qualification 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Rules of Origen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Certificates of Origen &amp; exceptions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Foreign Trade Zones &amp; other duty deferral programs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International Compliance program (import/Export)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Annex 24 Control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Chapter 98 Duty Savings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>
                <a:latin typeface="Aptos"/>
              </a:rPr>
              <a:t>Duty Drawback</a:t>
            </a:r>
            <a:endParaRPr lang="en-US" sz="1600">
              <a:latin typeface="Aptos"/>
              <a:ea typeface="Calibri"/>
              <a:cs typeface="Calibri"/>
            </a:endParaRPr>
          </a:p>
          <a:p>
            <a:pPr marL="285750" indent="-285750">
              <a:buFont typeface="Wingdings" charset="2"/>
              <a:buChar char="ü"/>
            </a:pPr>
            <a:endParaRPr lang="en-US"/>
          </a:p>
          <a:p>
            <a:pPr marL="285750" indent="-285750">
              <a:buFont typeface="Wingdings" charset="2"/>
              <a:buChar char="ü"/>
            </a:pPr>
            <a:endParaRPr lang="es-ES_tradnl"/>
          </a:p>
          <a:p>
            <a:pPr marL="285750" indent="-285750">
              <a:buFont typeface="Wingdings" charset="2"/>
              <a:buChar char="ü"/>
            </a:pPr>
            <a:endParaRPr lang="es-ES_tradnl"/>
          </a:p>
          <a:p>
            <a:pPr marL="285750" indent="-285750">
              <a:buFont typeface="Wingdings" charset="2"/>
              <a:buChar char="ü"/>
            </a:pPr>
            <a:endParaRPr lang="es-ES_tradnl"/>
          </a:p>
          <a:p>
            <a:pPr marL="285750" indent="-285750">
              <a:buFont typeface="Wingdings" charset="2"/>
              <a:buChar char="ü"/>
            </a:pPr>
            <a:endParaRPr lang="es-ES_tradnl"/>
          </a:p>
          <a:p>
            <a:pPr marL="285750" indent="-285750">
              <a:buFont typeface="Wingdings" charset="2"/>
              <a:buChar char="ü"/>
            </a:pPr>
            <a:endParaRPr lang="es-ES_tradnl"/>
          </a:p>
          <a:p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0" y="6126164"/>
            <a:ext cx="9144000" cy="731836"/>
          </a:xfrm>
          <a:prstGeom prst="rect">
            <a:avLst/>
          </a:prstGeom>
          <a:solidFill>
            <a:srgbClr val="1C430B"/>
          </a:solidFill>
          <a:ln>
            <a:solidFill>
              <a:srgbClr val="1C43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EDNAD 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8" y="1939894"/>
            <a:ext cx="4322467" cy="2880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5100" y="4895246"/>
            <a:ext cx="44019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>
                <a:latin typeface="Calibri"/>
                <a:ea typeface="Calibri"/>
                <a:cs typeface="Calibri"/>
              </a:rPr>
              <a:t>Dr. Norma Díaz US Licensed Brokers &amp; Certified Customs Specialist/</a:t>
            </a:r>
            <a:r>
              <a:rPr lang="en-US" sz="1000" err="1">
                <a:latin typeface="Calibri"/>
                <a:ea typeface="Calibri"/>
                <a:cs typeface="Calibri"/>
              </a:rPr>
              <a:t>Arq</a:t>
            </a:r>
            <a:r>
              <a:rPr lang="en-US" sz="1000">
                <a:latin typeface="Calibri"/>
                <a:ea typeface="Calibri"/>
                <a:cs typeface="Calibri"/>
              </a:rPr>
              <a:t>. Eduardo </a:t>
            </a:r>
            <a:r>
              <a:rPr lang="en-US" sz="1000" err="1">
                <a:latin typeface="Calibri"/>
                <a:ea typeface="Calibri"/>
                <a:cs typeface="Calibri"/>
              </a:rPr>
              <a:t>Díaz</a:t>
            </a:r>
            <a:r>
              <a:rPr lang="en-US" sz="1000">
                <a:latin typeface="Calibri"/>
                <a:ea typeface="Calibri"/>
                <a:cs typeface="Calibri"/>
              </a:rPr>
              <a:t>  President &amp; Founder  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" y="6309582"/>
            <a:ext cx="91395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/>
              </a:rPr>
              <a:t>    </a:t>
            </a:r>
            <a:r>
              <a:rPr lang="en-US" b="1" err="1">
                <a:solidFill>
                  <a:schemeClr val="bg1"/>
                </a:solidFill>
                <a:latin typeface="Aptos"/>
              </a:rPr>
              <a:t>www.grupo-ed.com</a:t>
            </a:r>
            <a:endParaRPr lang="en-US" b="1">
              <a:solidFill>
                <a:schemeClr val="bg1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09908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Our Services:  </vt:lpstr>
      <vt:lpstr>Mexican Customs Brokers Grupo Eduardo Díaz  SC RADAR</vt:lpstr>
      <vt:lpstr>               US Customs Broker           ED Group &amp; TFS Customs Brokers, Inc.          </vt:lpstr>
      <vt:lpstr>ED Group Transportation , Inc</vt:lpstr>
      <vt:lpstr>Distrubution (3PL)   Texas Forwarding Service, Inc.  Grupo ED Centros de Distribucion SC </vt:lpstr>
      <vt:lpstr>               Information Technology (IT)                                                                                            </vt:lpstr>
      <vt:lpstr>                                                                                                           </vt:lpstr>
      <vt:lpstr>               Customs Law Legal Advice,  Best Practices                                                                                           </vt:lpstr>
    </vt:vector>
  </TitlesOfParts>
  <Company>Group ED &amp; TFS Custom Broker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Lic Norma Diaz</dc:creator>
  <cp:revision>1</cp:revision>
  <dcterms:created xsi:type="dcterms:W3CDTF">2016-11-29T18:29:56Z</dcterms:created>
  <dcterms:modified xsi:type="dcterms:W3CDTF">2025-10-24T14:53:29Z</dcterms:modified>
</cp:coreProperties>
</file>